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rawing3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523" r:id="rId4"/>
    <p:sldId id="258" r:id="rId5"/>
    <p:sldId id="259" r:id="rId6"/>
    <p:sldId id="260" r:id="rId7"/>
    <p:sldId id="262" r:id="rId8"/>
    <p:sldId id="511" r:id="rId9"/>
    <p:sldId id="512" r:id="rId10"/>
    <p:sldId id="513" r:id="rId11"/>
    <p:sldId id="514" r:id="rId12"/>
    <p:sldId id="515" r:id="rId13"/>
    <p:sldId id="263" r:id="rId14"/>
    <p:sldId id="264" r:id="rId15"/>
    <p:sldId id="516" r:id="rId16"/>
    <p:sldId id="265" r:id="rId17"/>
    <p:sldId id="266" r:id="rId18"/>
    <p:sldId id="274" r:id="rId19"/>
    <p:sldId id="517" r:id="rId20"/>
    <p:sldId id="267" r:id="rId21"/>
    <p:sldId id="518" r:id="rId22"/>
    <p:sldId id="519" r:id="rId23"/>
    <p:sldId id="268" r:id="rId24"/>
    <p:sldId id="520" r:id="rId25"/>
    <p:sldId id="521" r:id="rId26"/>
    <p:sldId id="52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3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B61DAF-8904-42E2-9CC9-B438CD8668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EA91FF9-2DB1-4934-BF5F-8F2E6A7A574D}">
      <dgm:prSet/>
      <dgm:spPr/>
      <dgm:t>
        <a:bodyPr/>
        <a:lstStyle/>
        <a:p>
          <a:r>
            <a:rPr lang="pt-BR"/>
            <a:t>Identificar e aplicar os conceitos fundamentais da lógica proposicional. </a:t>
          </a:r>
          <a:endParaRPr lang="en-US"/>
        </a:p>
      </dgm:t>
    </dgm:pt>
    <dgm:pt modelId="{4F23DD5E-86D8-4728-94DA-2DB59B552E51}" type="parTrans" cxnId="{AD15CAE7-D985-4515-B641-442BCCB17EA7}">
      <dgm:prSet/>
      <dgm:spPr/>
      <dgm:t>
        <a:bodyPr/>
        <a:lstStyle/>
        <a:p>
          <a:endParaRPr lang="en-US"/>
        </a:p>
      </dgm:t>
    </dgm:pt>
    <dgm:pt modelId="{E366FD6D-E7EA-4CE0-AA3E-836ABD7D47AC}" type="sibTrans" cxnId="{AD15CAE7-D985-4515-B641-442BCCB17EA7}">
      <dgm:prSet/>
      <dgm:spPr/>
      <dgm:t>
        <a:bodyPr/>
        <a:lstStyle/>
        <a:p>
          <a:endParaRPr lang="en-US"/>
        </a:p>
      </dgm:t>
    </dgm:pt>
    <dgm:pt modelId="{556CE3AE-9321-4AF6-97EF-33F71F0E895C}">
      <dgm:prSet/>
      <dgm:spPr/>
      <dgm:t>
        <a:bodyPr/>
        <a:lstStyle/>
        <a:p>
          <a:r>
            <a:rPr lang="pt-BR"/>
            <a:t>Utilizar corretamente os conectivos lógicos (conjunção, disjunção, negação, implicação etc.) na construção de proposições e na formação de argumentos. </a:t>
          </a:r>
          <a:endParaRPr lang="en-US"/>
        </a:p>
      </dgm:t>
    </dgm:pt>
    <dgm:pt modelId="{9BA551F3-FE33-4C40-A30E-534199A89F15}" type="parTrans" cxnId="{0257AC37-A4B6-44A6-B335-433A24DC12A3}">
      <dgm:prSet/>
      <dgm:spPr/>
      <dgm:t>
        <a:bodyPr/>
        <a:lstStyle/>
        <a:p>
          <a:endParaRPr lang="en-US"/>
        </a:p>
      </dgm:t>
    </dgm:pt>
    <dgm:pt modelId="{EF854E64-DDD7-4845-94AF-5B6D5D262633}" type="sibTrans" cxnId="{0257AC37-A4B6-44A6-B335-433A24DC12A3}">
      <dgm:prSet/>
      <dgm:spPr/>
      <dgm:t>
        <a:bodyPr/>
        <a:lstStyle/>
        <a:p>
          <a:endParaRPr lang="en-US"/>
        </a:p>
      </dgm:t>
    </dgm:pt>
    <dgm:pt modelId="{DF533690-7A75-48B2-8EEA-53909ECDBBED}">
      <dgm:prSet/>
      <dgm:spPr/>
      <dgm:t>
        <a:bodyPr/>
        <a:lstStyle/>
        <a:p>
          <a:r>
            <a:rPr lang="pt-BR"/>
            <a:t>Realizar a análise e a simplificação de expressões lógicas. </a:t>
          </a:r>
          <a:endParaRPr lang="en-US"/>
        </a:p>
      </dgm:t>
    </dgm:pt>
    <dgm:pt modelId="{4572C492-3C78-4E5E-B34A-9C1CE6F08822}" type="parTrans" cxnId="{9485401E-4282-4DCA-936D-2CA198C7CA14}">
      <dgm:prSet/>
      <dgm:spPr/>
      <dgm:t>
        <a:bodyPr/>
        <a:lstStyle/>
        <a:p>
          <a:endParaRPr lang="en-US"/>
        </a:p>
      </dgm:t>
    </dgm:pt>
    <dgm:pt modelId="{6DE255FC-450C-490E-BF33-1604FA96565F}" type="sibTrans" cxnId="{9485401E-4282-4DCA-936D-2CA198C7CA14}">
      <dgm:prSet/>
      <dgm:spPr/>
      <dgm:t>
        <a:bodyPr/>
        <a:lstStyle/>
        <a:p>
          <a:endParaRPr lang="en-US"/>
        </a:p>
      </dgm:t>
    </dgm:pt>
    <dgm:pt modelId="{B1A76F79-50BA-4285-AD7A-1260E81F1B9F}">
      <dgm:prSet/>
      <dgm:spPr/>
      <dgm:t>
        <a:bodyPr/>
        <a:lstStyle/>
        <a:p>
          <a:r>
            <a:rPr lang="pt-BR"/>
            <a:t>Aplicar as leis e as regras da lógica proposicional para manipulação e avaliação de proposições. </a:t>
          </a:r>
          <a:endParaRPr lang="en-US"/>
        </a:p>
      </dgm:t>
    </dgm:pt>
    <dgm:pt modelId="{B5DEBF62-477A-4DF7-9FAA-D50581430E0F}" type="parTrans" cxnId="{81F9A0B2-2B31-42C7-B520-4283E60CE003}">
      <dgm:prSet/>
      <dgm:spPr/>
      <dgm:t>
        <a:bodyPr/>
        <a:lstStyle/>
        <a:p>
          <a:endParaRPr lang="en-US"/>
        </a:p>
      </dgm:t>
    </dgm:pt>
    <dgm:pt modelId="{9CEBB7CE-5FD5-476D-8EC2-15D71C783022}" type="sibTrans" cxnId="{81F9A0B2-2B31-42C7-B520-4283E60CE003}">
      <dgm:prSet/>
      <dgm:spPr/>
      <dgm:t>
        <a:bodyPr/>
        <a:lstStyle/>
        <a:p>
          <a:endParaRPr lang="en-US"/>
        </a:p>
      </dgm:t>
    </dgm:pt>
    <dgm:pt modelId="{0D19F742-880B-40DC-AD16-B31CEBB97A8E}">
      <dgm:prSet/>
      <dgm:spPr/>
      <dgm:t>
        <a:bodyPr/>
        <a:lstStyle/>
        <a:p>
          <a:r>
            <a:rPr lang="pt-BR"/>
            <a:t>Utilizar tabelas verdade para determinar a validade e a satisfatibilidade de argumentos.</a:t>
          </a:r>
          <a:endParaRPr lang="en-US"/>
        </a:p>
      </dgm:t>
    </dgm:pt>
    <dgm:pt modelId="{3214E7B7-9C8F-4377-B8F6-4AB2F2957EBD}" type="parTrans" cxnId="{EAFFAA98-217D-47FA-85F3-E1AB87020B9B}">
      <dgm:prSet/>
      <dgm:spPr/>
      <dgm:t>
        <a:bodyPr/>
        <a:lstStyle/>
        <a:p>
          <a:endParaRPr lang="en-US"/>
        </a:p>
      </dgm:t>
    </dgm:pt>
    <dgm:pt modelId="{E7061692-20F1-4C03-B262-05A3D259D1D4}" type="sibTrans" cxnId="{EAFFAA98-217D-47FA-85F3-E1AB87020B9B}">
      <dgm:prSet/>
      <dgm:spPr/>
      <dgm:t>
        <a:bodyPr/>
        <a:lstStyle/>
        <a:p>
          <a:endParaRPr lang="en-US"/>
        </a:p>
      </dgm:t>
    </dgm:pt>
    <dgm:pt modelId="{03A8A2BF-0A0A-4035-9407-1980EC116C4E}">
      <dgm:prSet/>
      <dgm:spPr/>
      <dgm:t>
        <a:bodyPr/>
        <a:lstStyle/>
        <a:p>
          <a:r>
            <a:rPr lang="pt-BR"/>
            <a:t>Compreender e aplicar os princípios da lógica de predicados. </a:t>
          </a:r>
          <a:endParaRPr lang="en-US"/>
        </a:p>
      </dgm:t>
    </dgm:pt>
    <dgm:pt modelId="{43DEB882-9F06-4CC5-BF95-B1B18C45472D}" type="parTrans" cxnId="{A9914A55-BE69-4AF5-A492-32A8839BE362}">
      <dgm:prSet/>
      <dgm:spPr/>
      <dgm:t>
        <a:bodyPr/>
        <a:lstStyle/>
        <a:p>
          <a:endParaRPr lang="en-US"/>
        </a:p>
      </dgm:t>
    </dgm:pt>
    <dgm:pt modelId="{1AB22859-59D2-442A-AA7D-E815B0CEB7B6}" type="sibTrans" cxnId="{A9914A55-BE69-4AF5-A492-32A8839BE362}">
      <dgm:prSet/>
      <dgm:spPr/>
      <dgm:t>
        <a:bodyPr/>
        <a:lstStyle/>
        <a:p>
          <a:endParaRPr lang="en-US"/>
        </a:p>
      </dgm:t>
    </dgm:pt>
    <dgm:pt modelId="{9D8147AF-7D18-4735-A020-59FB5DB21687}">
      <dgm:prSet/>
      <dgm:spPr/>
      <dgm:t>
        <a:bodyPr/>
        <a:lstStyle/>
        <a:p>
          <a:r>
            <a:rPr lang="pt-BR"/>
            <a:t>Formular e analisar quantificadores (universal e existencial) e suas negações. </a:t>
          </a:r>
          <a:endParaRPr lang="en-US"/>
        </a:p>
      </dgm:t>
    </dgm:pt>
    <dgm:pt modelId="{A650847B-986B-4B7F-82B7-711A89A8B521}" type="parTrans" cxnId="{C6126E48-AB27-4D78-AC37-ECF6D356A4DC}">
      <dgm:prSet/>
      <dgm:spPr/>
      <dgm:t>
        <a:bodyPr/>
        <a:lstStyle/>
        <a:p>
          <a:endParaRPr lang="en-US"/>
        </a:p>
      </dgm:t>
    </dgm:pt>
    <dgm:pt modelId="{1D1CBF44-2A00-46BC-8496-5D0D1C8B4CBF}" type="sibTrans" cxnId="{C6126E48-AB27-4D78-AC37-ECF6D356A4DC}">
      <dgm:prSet/>
      <dgm:spPr/>
      <dgm:t>
        <a:bodyPr/>
        <a:lstStyle/>
        <a:p>
          <a:endParaRPr lang="en-US"/>
        </a:p>
      </dgm:t>
    </dgm:pt>
    <dgm:pt modelId="{164D6219-FA6C-4930-9B84-098B3DBAF3B3}" type="pres">
      <dgm:prSet presAssocID="{82B61DAF-8904-42E2-9CC9-B438CD86686E}" presName="root" presStyleCnt="0">
        <dgm:presLayoutVars>
          <dgm:dir/>
          <dgm:resizeHandles val="exact"/>
        </dgm:presLayoutVars>
      </dgm:prSet>
      <dgm:spPr/>
    </dgm:pt>
    <dgm:pt modelId="{2C956DC3-2500-4FFB-976C-0532F5B7A144}" type="pres">
      <dgm:prSet presAssocID="{3EA91FF9-2DB1-4934-BF5F-8F2E6A7A574D}" presName="compNode" presStyleCnt="0"/>
      <dgm:spPr/>
    </dgm:pt>
    <dgm:pt modelId="{ED5DB434-F54C-448B-AC88-A6B9E378FC91}" type="pres">
      <dgm:prSet presAssocID="{3EA91FF9-2DB1-4934-BF5F-8F2E6A7A574D}" presName="bgRect" presStyleLbl="bgShp" presStyleIdx="0" presStyleCnt="7"/>
      <dgm:spPr/>
    </dgm:pt>
    <dgm:pt modelId="{DA075EB0-7F2B-424D-B912-B38DE31880D5}" type="pres">
      <dgm:prSet presAssocID="{3EA91FF9-2DB1-4934-BF5F-8F2E6A7A574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D4899BF-BE69-4F92-AA45-12CD47760F11}" type="pres">
      <dgm:prSet presAssocID="{3EA91FF9-2DB1-4934-BF5F-8F2E6A7A574D}" presName="spaceRect" presStyleCnt="0"/>
      <dgm:spPr/>
    </dgm:pt>
    <dgm:pt modelId="{3EA7748E-7820-49BF-BA48-902A8556594C}" type="pres">
      <dgm:prSet presAssocID="{3EA91FF9-2DB1-4934-BF5F-8F2E6A7A574D}" presName="parTx" presStyleLbl="revTx" presStyleIdx="0" presStyleCnt="7">
        <dgm:presLayoutVars>
          <dgm:chMax val="0"/>
          <dgm:chPref val="0"/>
        </dgm:presLayoutVars>
      </dgm:prSet>
      <dgm:spPr/>
    </dgm:pt>
    <dgm:pt modelId="{617D68C6-034D-4166-884C-F7A553792B58}" type="pres">
      <dgm:prSet presAssocID="{E366FD6D-E7EA-4CE0-AA3E-836ABD7D47AC}" presName="sibTrans" presStyleCnt="0"/>
      <dgm:spPr/>
    </dgm:pt>
    <dgm:pt modelId="{E7BA90E5-77CB-4F0E-B4C8-BC4EDD1FBEA6}" type="pres">
      <dgm:prSet presAssocID="{556CE3AE-9321-4AF6-97EF-33F71F0E895C}" presName="compNode" presStyleCnt="0"/>
      <dgm:spPr/>
    </dgm:pt>
    <dgm:pt modelId="{42E5EABB-6E0D-4688-B96E-5E6CAD769B5B}" type="pres">
      <dgm:prSet presAssocID="{556CE3AE-9321-4AF6-97EF-33F71F0E895C}" presName="bgRect" presStyleLbl="bgShp" presStyleIdx="1" presStyleCnt="7"/>
      <dgm:spPr/>
    </dgm:pt>
    <dgm:pt modelId="{BB5A7C09-7A0E-4B22-88E9-A3B8B7113A4B}" type="pres">
      <dgm:prSet presAssocID="{556CE3AE-9321-4AF6-97EF-33F71F0E895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290DDCB0-BCAE-4954-9BC8-2F8F4C93FAFE}" type="pres">
      <dgm:prSet presAssocID="{556CE3AE-9321-4AF6-97EF-33F71F0E895C}" presName="spaceRect" presStyleCnt="0"/>
      <dgm:spPr/>
    </dgm:pt>
    <dgm:pt modelId="{FA8DBBF1-F401-4EAE-BA12-3775C726F30A}" type="pres">
      <dgm:prSet presAssocID="{556CE3AE-9321-4AF6-97EF-33F71F0E895C}" presName="parTx" presStyleLbl="revTx" presStyleIdx="1" presStyleCnt="7">
        <dgm:presLayoutVars>
          <dgm:chMax val="0"/>
          <dgm:chPref val="0"/>
        </dgm:presLayoutVars>
      </dgm:prSet>
      <dgm:spPr/>
    </dgm:pt>
    <dgm:pt modelId="{6580A50B-7C1D-4930-A77B-317F183A0D9B}" type="pres">
      <dgm:prSet presAssocID="{EF854E64-DDD7-4845-94AF-5B6D5D262633}" presName="sibTrans" presStyleCnt="0"/>
      <dgm:spPr/>
    </dgm:pt>
    <dgm:pt modelId="{152D11D4-E7A6-44EE-BE87-E28C012CAB36}" type="pres">
      <dgm:prSet presAssocID="{DF533690-7A75-48B2-8EEA-53909ECDBBED}" presName="compNode" presStyleCnt="0"/>
      <dgm:spPr/>
    </dgm:pt>
    <dgm:pt modelId="{36BB51AE-6CB9-4F14-9BCA-32E146A5B213}" type="pres">
      <dgm:prSet presAssocID="{DF533690-7A75-48B2-8EEA-53909ECDBBED}" presName="bgRect" presStyleLbl="bgShp" presStyleIdx="2" presStyleCnt="7"/>
      <dgm:spPr/>
    </dgm:pt>
    <dgm:pt modelId="{A9EC605B-F982-4158-9F6F-B67C14F13263}" type="pres">
      <dgm:prSet presAssocID="{DF533690-7A75-48B2-8EEA-53909ECDBBE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A9BB449C-2099-477C-860C-19EB1ED7201F}" type="pres">
      <dgm:prSet presAssocID="{DF533690-7A75-48B2-8EEA-53909ECDBBED}" presName="spaceRect" presStyleCnt="0"/>
      <dgm:spPr/>
    </dgm:pt>
    <dgm:pt modelId="{721408AE-8368-45A5-8EA9-04394D8B39F1}" type="pres">
      <dgm:prSet presAssocID="{DF533690-7A75-48B2-8EEA-53909ECDBBED}" presName="parTx" presStyleLbl="revTx" presStyleIdx="2" presStyleCnt="7">
        <dgm:presLayoutVars>
          <dgm:chMax val="0"/>
          <dgm:chPref val="0"/>
        </dgm:presLayoutVars>
      </dgm:prSet>
      <dgm:spPr/>
    </dgm:pt>
    <dgm:pt modelId="{349AD84D-7D16-478A-AA7D-6D6C1FCA37F3}" type="pres">
      <dgm:prSet presAssocID="{6DE255FC-450C-490E-BF33-1604FA96565F}" presName="sibTrans" presStyleCnt="0"/>
      <dgm:spPr/>
    </dgm:pt>
    <dgm:pt modelId="{A1DB1057-3E43-4FF7-A4CB-D882E1F26867}" type="pres">
      <dgm:prSet presAssocID="{B1A76F79-50BA-4285-AD7A-1260E81F1B9F}" presName="compNode" presStyleCnt="0"/>
      <dgm:spPr/>
    </dgm:pt>
    <dgm:pt modelId="{E281FDFC-22DA-4608-A9A1-03D015228547}" type="pres">
      <dgm:prSet presAssocID="{B1A76F79-50BA-4285-AD7A-1260E81F1B9F}" presName="bgRect" presStyleLbl="bgShp" presStyleIdx="3" presStyleCnt="7"/>
      <dgm:spPr/>
    </dgm:pt>
    <dgm:pt modelId="{E87DDA77-F4B5-4522-ADAC-C81937DAF341}" type="pres">
      <dgm:prSet presAssocID="{B1A76F79-50BA-4285-AD7A-1260E81F1B9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FD59FD0-E3F8-48F5-A3AE-709EAC81135A}" type="pres">
      <dgm:prSet presAssocID="{B1A76F79-50BA-4285-AD7A-1260E81F1B9F}" presName="spaceRect" presStyleCnt="0"/>
      <dgm:spPr/>
    </dgm:pt>
    <dgm:pt modelId="{F2676C6B-3258-42AB-BA39-090CB47C5452}" type="pres">
      <dgm:prSet presAssocID="{B1A76F79-50BA-4285-AD7A-1260E81F1B9F}" presName="parTx" presStyleLbl="revTx" presStyleIdx="3" presStyleCnt="7">
        <dgm:presLayoutVars>
          <dgm:chMax val="0"/>
          <dgm:chPref val="0"/>
        </dgm:presLayoutVars>
      </dgm:prSet>
      <dgm:spPr/>
    </dgm:pt>
    <dgm:pt modelId="{A0B93F92-E355-4566-9495-3FE94DCCD1B3}" type="pres">
      <dgm:prSet presAssocID="{9CEBB7CE-5FD5-476D-8EC2-15D71C783022}" presName="sibTrans" presStyleCnt="0"/>
      <dgm:spPr/>
    </dgm:pt>
    <dgm:pt modelId="{253565E0-621D-4C43-8EF2-6818A9506E12}" type="pres">
      <dgm:prSet presAssocID="{0D19F742-880B-40DC-AD16-B31CEBB97A8E}" presName="compNode" presStyleCnt="0"/>
      <dgm:spPr/>
    </dgm:pt>
    <dgm:pt modelId="{D9260AE7-973F-4CDC-B98E-722367C989AD}" type="pres">
      <dgm:prSet presAssocID="{0D19F742-880B-40DC-AD16-B31CEBB97A8E}" presName="bgRect" presStyleLbl="bgShp" presStyleIdx="4" presStyleCnt="7"/>
      <dgm:spPr/>
    </dgm:pt>
    <dgm:pt modelId="{24EE63B9-C919-48F3-9805-53610B748F30}" type="pres">
      <dgm:prSet presAssocID="{0D19F742-880B-40DC-AD16-B31CEBB97A8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guntas"/>
        </a:ext>
      </dgm:extLst>
    </dgm:pt>
    <dgm:pt modelId="{3AFC853C-1609-49FB-AFD1-EA0CCBB64EAC}" type="pres">
      <dgm:prSet presAssocID="{0D19F742-880B-40DC-AD16-B31CEBB97A8E}" presName="spaceRect" presStyleCnt="0"/>
      <dgm:spPr/>
    </dgm:pt>
    <dgm:pt modelId="{C532328A-5D09-43FD-99AE-C7A2E651DAA1}" type="pres">
      <dgm:prSet presAssocID="{0D19F742-880B-40DC-AD16-B31CEBB97A8E}" presName="parTx" presStyleLbl="revTx" presStyleIdx="4" presStyleCnt="7">
        <dgm:presLayoutVars>
          <dgm:chMax val="0"/>
          <dgm:chPref val="0"/>
        </dgm:presLayoutVars>
      </dgm:prSet>
      <dgm:spPr/>
    </dgm:pt>
    <dgm:pt modelId="{8FBD89AB-BA84-47EF-B480-55F948A9105E}" type="pres">
      <dgm:prSet presAssocID="{E7061692-20F1-4C03-B262-05A3D259D1D4}" presName="sibTrans" presStyleCnt="0"/>
      <dgm:spPr/>
    </dgm:pt>
    <dgm:pt modelId="{94A99385-0A60-4623-ADCA-E7C9C728BC66}" type="pres">
      <dgm:prSet presAssocID="{03A8A2BF-0A0A-4035-9407-1980EC116C4E}" presName="compNode" presStyleCnt="0"/>
      <dgm:spPr/>
    </dgm:pt>
    <dgm:pt modelId="{6F605E13-CEEE-4DC9-8495-588E46056585}" type="pres">
      <dgm:prSet presAssocID="{03A8A2BF-0A0A-4035-9407-1980EC116C4E}" presName="bgRect" presStyleLbl="bgShp" presStyleIdx="5" presStyleCnt="7"/>
      <dgm:spPr/>
    </dgm:pt>
    <dgm:pt modelId="{59C1A906-A49F-4482-B896-6B377603012B}" type="pres">
      <dgm:prSet presAssocID="{03A8A2BF-0A0A-4035-9407-1980EC116C4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70608688-CB4C-4377-9FFF-B1CE58C3E6D0}" type="pres">
      <dgm:prSet presAssocID="{03A8A2BF-0A0A-4035-9407-1980EC116C4E}" presName="spaceRect" presStyleCnt="0"/>
      <dgm:spPr/>
    </dgm:pt>
    <dgm:pt modelId="{3BBAA4A0-2CD3-4CA8-9E72-8B6179F6DEB5}" type="pres">
      <dgm:prSet presAssocID="{03A8A2BF-0A0A-4035-9407-1980EC116C4E}" presName="parTx" presStyleLbl="revTx" presStyleIdx="5" presStyleCnt="7">
        <dgm:presLayoutVars>
          <dgm:chMax val="0"/>
          <dgm:chPref val="0"/>
        </dgm:presLayoutVars>
      </dgm:prSet>
      <dgm:spPr/>
    </dgm:pt>
    <dgm:pt modelId="{D44FDBF2-54D2-4364-914C-99F0ABDDE5A7}" type="pres">
      <dgm:prSet presAssocID="{1AB22859-59D2-442A-AA7D-E815B0CEB7B6}" presName="sibTrans" presStyleCnt="0"/>
      <dgm:spPr/>
    </dgm:pt>
    <dgm:pt modelId="{12E97DA5-3051-41BA-B859-CFD926BAEE76}" type="pres">
      <dgm:prSet presAssocID="{9D8147AF-7D18-4735-A020-59FB5DB21687}" presName="compNode" presStyleCnt="0"/>
      <dgm:spPr/>
    </dgm:pt>
    <dgm:pt modelId="{E2EAA812-F52F-4324-8F16-362A44AF10F5}" type="pres">
      <dgm:prSet presAssocID="{9D8147AF-7D18-4735-A020-59FB5DB21687}" presName="bgRect" presStyleLbl="bgShp" presStyleIdx="6" presStyleCnt="7"/>
      <dgm:spPr/>
    </dgm:pt>
    <dgm:pt modelId="{F6F42153-77E1-42EC-8779-693AE24D0A8D}" type="pres">
      <dgm:prSet presAssocID="{9D8147AF-7D18-4735-A020-59FB5DB2168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"/>
        </a:ext>
      </dgm:extLst>
    </dgm:pt>
    <dgm:pt modelId="{376A252F-86D0-4E04-AF0E-D7A41851B6B7}" type="pres">
      <dgm:prSet presAssocID="{9D8147AF-7D18-4735-A020-59FB5DB21687}" presName="spaceRect" presStyleCnt="0"/>
      <dgm:spPr/>
    </dgm:pt>
    <dgm:pt modelId="{AAE129F5-D444-4A92-BB43-E15B1995EFA8}" type="pres">
      <dgm:prSet presAssocID="{9D8147AF-7D18-4735-A020-59FB5DB2168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67A0810-292D-43C4-B69C-E2791BE87A5F}" type="presOf" srcId="{0D19F742-880B-40DC-AD16-B31CEBB97A8E}" destId="{C532328A-5D09-43FD-99AE-C7A2E651DAA1}" srcOrd="0" destOrd="0" presId="urn:microsoft.com/office/officeart/2018/2/layout/IconVerticalSolidList"/>
    <dgm:cxn modelId="{9485401E-4282-4DCA-936D-2CA198C7CA14}" srcId="{82B61DAF-8904-42E2-9CC9-B438CD86686E}" destId="{DF533690-7A75-48B2-8EEA-53909ECDBBED}" srcOrd="2" destOrd="0" parTransId="{4572C492-3C78-4E5E-B34A-9C1CE6F08822}" sibTransId="{6DE255FC-450C-490E-BF33-1604FA96565F}"/>
    <dgm:cxn modelId="{1446032B-98AF-4E35-8477-3F5659602CEC}" type="presOf" srcId="{9D8147AF-7D18-4735-A020-59FB5DB21687}" destId="{AAE129F5-D444-4A92-BB43-E15B1995EFA8}" srcOrd="0" destOrd="0" presId="urn:microsoft.com/office/officeart/2018/2/layout/IconVerticalSolidList"/>
    <dgm:cxn modelId="{57324E2D-AEF3-4EB7-92B9-9EA7B1DCC45B}" type="presOf" srcId="{82B61DAF-8904-42E2-9CC9-B438CD86686E}" destId="{164D6219-FA6C-4930-9B84-098B3DBAF3B3}" srcOrd="0" destOrd="0" presId="urn:microsoft.com/office/officeart/2018/2/layout/IconVerticalSolidList"/>
    <dgm:cxn modelId="{0257AC37-A4B6-44A6-B335-433A24DC12A3}" srcId="{82B61DAF-8904-42E2-9CC9-B438CD86686E}" destId="{556CE3AE-9321-4AF6-97EF-33F71F0E895C}" srcOrd="1" destOrd="0" parTransId="{9BA551F3-FE33-4C40-A30E-534199A89F15}" sibTransId="{EF854E64-DDD7-4845-94AF-5B6D5D262633}"/>
    <dgm:cxn modelId="{C6126E48-AB27-4D78-AC37-ECF6D356A4DC}" srcId="{82B61DAF-8904-42E2-9CC9-B438CD86686E}" destId="{9D8147AF-7D18-4735-A020-59FB5DB21687}" srcOrd="6" destOrd="0" parTransId="{A650847B-986B-4B7F-82B7-711A89A8B521}" sibTransId="{1D1CBF44-2A00-46BC-8496-5D0D1C8B4CBF}"/>
    <dgm:cxn modelId="{A9914A55-BE69-4AF5-A492-32A8839BE362}" srcId="{82B61DAF-8904-42E2-9CC9-B438CD86686E}" destId="{03A8A2BF-0A0A-4035-9407-1980EC116C4E}" srcOrd="5" destOrd="0" parTransId="{43DEB882-9F06-4CC5-BF95-B1B18C45472D}" sibTransId="{1AB22859-59D2-442A-AA7D-E815B0CEB7B6}"/>
    <dgm:cxn modelId="{43E6DF7A-EAFD-4C3A-9D4C-BB8A5A039195}" type="presOf" srcId="{DF533690-7A75-48B2-8EEA-53909ECDBBED}" destId="{721408AE-8368-45A5-8EA9-04394D8B39F1}" srcOrd="0" destOrd="0" presId="urn:microsoft.com/office/officeart/2018/2/layout/IconVerticalSolidList"/>
    <dgm:cxn modelId="{EAFFAA98-217D-47FA-85F3-E1AB87020B9B}" srcId="{82B61DAF-8904-42E2-9CC9-B438CD86686E}" destId="{0D19F742-880B-40DC-AD16-B31CEBB97A8E}" srcOrd="4" destOrd="0" parTransId="{3214E7B7-9C8F-4377-B8F6-4AB2F2957EBD}" sibTransId="{E7061692-20F1-4C03-B262-05A3D259D1D4}"/>
    <dgm:cxn modelId="{829CDDAA-0705-4FA0-8329-D535C0B4FCDD}" type="presOf" srcId="{3EA91FF9-2DB1-4934-BF5F-8F2E6A7A574D}" destId="{3EA7748E-7820-49BF-BA48-902A8556594C}" srcOrd="0" destOrd="0" presId="urn:microsoft.com/office/officeart/2018/2/layout/IconVerticalSolidList"/>
    <dgm:cxn modelId="{ACD677AD-EE83-49AB-A54A-C99EC0C6F9C8}" type="presOf" srcId="{556CE3AE-9321-4AF6-97EF-33F71F0E895C}" destId="{FA8DBBF1-F401-4EAE-BA12-3775C726F30A}" srcOrd="0" destOrd="0" presId="urn:microsoft.com/office/officeart/2018/2/layout/IconVerticalSolidList"/>
    <dgm:cxn modelId="{81F9A0B2-2B31-42C7-B520-4283E60CE003}" srcId="{82B61DAF-8904-42E2-9CC9-B438CD86686E}" destId="{B1A76F79-50BA-4285-AD7A-1260E81F1B9F}" srcOrd="3" destOrd="0" parTransId="{B5DEBF62-477A-4DF7-9FAA-D50581430E0F}" sibTransId="{9CEBB7CE-5FD5-476D-8EC2-15D71C783022}"/>
    <dgm:cxn modelId="{E9F7CFDF-0FC5-4013-A4B8-D48A253B77F1}" type="presOf" srcId="{03A8A2BF-0A0A-4035-9407-1980EC116C4E}" destId="{3BBAA4A0-2CD3-4CA8-9E72-8B6179F6DEB5}" srcOrd="0" destOrd="0" presId="urn:microsoft.com/office/officeart/2018/2/layout/IconVerticalSolidList"/>
    <dgm:cxn modelId="{AD15CAE7-D985-4515-B641-442BCCB17EA7}" srcId="{82B61DAF-8904-42E2-9CC9-B438CD86686E}" destId="{3EA91FF9-2DB1-4934-BF5F-8F2E6A7A574D}" srcOrd="0" destOrd="0" parTransId="{4F23DD5E-86D8-4728-94DA-2DB59B552E51}" sibTransId="{E366FD6D-E7EA-4CE0-AA3E-836ABD7D47AC}"/>
    <dgm:cxn modelId="{00806AFA-1BDB-479C-9922-288546FC79E7}" type="presOf" srcId="{B1A76F79-50BA-4285-AD7A-1260E81F1B9F}" destId="{F2676C6B-3258-42AB-BA39-090CB47C5452}" srcOrd="0" destOrd="0" presId="urn:microsoft.com/office/officeart/2018/2/layout/IconVerticalSolidList"/>
    <dgm:cxn modelId="{1426A23C-240A-4AEF-B025-742B22274311}" type="presParOf" srcId="{164D6219-FA6C-4930-9B84-098B3DBAF3B3}" destId="{2C956DC3-2500-4FFB-976C-0532F5B7A144}" srcOrd="0" destOrd="0" presId="urn:microsoft.com/office/officeart/2018/2/layout/IconVerticalSolidList"/>
    <dgm:cxn modelId="{939A5482-CB69-4DD0-9980-86333D6BEE99}" type="presParOf" srcId="{2C956DC3-2500-4FFB-976C-0532F5B7A144}" destId="{ED5DB434-F54C-448B-AC88-A6B9E378FC91}" srcOrd="0" destOrd="0" presId="urn:microsoft.com/office/officeart/2018/2/layout/IconVerticalSolidList"/>
    <dgm:cxn modelId="{D022DCA9-86C6-47C8-90BB-90DDAE06FC9C}" type="presParOf" srcId="{2C956DC3-2500-4FFB-976C-0532F5B7A144}" destId="{DA075EB0-7F2B-424D-B912-B38DE31880D5}" srcOrd="1" destOrd="0" presId="urn:microsoft.com/office/officeart/2018/2/layout/IconVerticalSolidList"/>
    <dgm:cxn modelId="{B1ADB66B-E3FC-4DF0-B2A3-E0322DD947F5}" type="presParOf" srcId="{2C956DC3-2500-4FFB-976C-0532F5B7A144}" destId="{5D4899BF-BE69-4F92-AA45-12CD47760F11}" srcOrd="2" destOrd="0" presId="urn:microsoft.com/office/officeart/2018/2/layout/IconVerticalSolidList"/>
    <dgm:cxn modelId="{4F314243-9EB3-4301-B5A4-FF8C7B7C550F}" type="presParOf" srcId="{2C956DC3-2500-4FFB-976C-0532F5B7A144}" destId="{3EA7748E-7820-49BF-BA48-902A8556594C}" srcOrd="3" destOrd="0" presId="urn:microsoft.com/office/officeart/2018/2/layout/IconVerticalSolidList"/>
    <dgm:cxn modelId="{CE3A28F2-5B93-405D-93D6-5772D86D360A}" type="presParOf" srcId="{164D6219-FA6C-4930-9B84-098B3DBAF3B3}" destId="{617D68C6-034D-4166-884C-F7A553792B58}" srcOrd="1" destOrd="0" presId="urn:microsoft.com/office/officeart/2018/2/layout/IconVerticalSolidList"/>
    <dgm:cxn modelId="{A80A1C12-85A7-43C1-A798-386A3AB6EC4B}" type="presParOf" srcId="{164D6219-FA6C-4930-9B84-098B3DBAF3B3}" destId="{E7BA90E5-77CB-4F0E-B4C8-BC4EDD1FBEA6}" srcOrd="2" destOrd="0" presId="urn:microsoft.com/office/officeart/2018/2/layout/IconVerticalSolidList"/>
    <dgm:cxn modelId="{6CA7822C-FC16-4013-8171-9CB40108D1C8}" type="presParOf" srcId="{E7BA90E5-77CB-4F0E-B4C8-BC4EDD1FBEA6}" destId="{42E5EABB-6E0D-4688-B96E-5E6CAD769B5B}" srcOrd="0" destOrd="0" presId="urn:microsoft.com/office/officeart/2018/2/layout/IconVerticalSolidList"/>
    <dgm:cxn modelId="{9C4F93B4-8EF2-4000-BEBE-A9F5355DFE0B}" type="presParOf" srcId="{E7BA90E5-77CB-4F0E-B4C8-BC4EDD1FBEA6}" destId="{BB5A7C09-7A0E-4B22-88E9-A3B8B7113A4B}" srcOrd="1" destOrd="0" presId="urn:microsoft.com/office/officeart/2018/2/layout/IconVerticalSolidList"/>
    <dgm:cxn modelId="{CF7E3CBA-4F8E-4C5F-B381-B1C76AD3A9BF}" type="presParOf" srcId="{E7BA90E5-77CB-4F0E-B4C8-BC4EDD1FBEA6}" destId="{290DDCB0-BCAE-4954-9BC8-2F8F4C93FAFE}" srcOrd="2" destOrd="0" presId="urn:microsoft.com/office/officeart/2018/2/layout/IconVerticalSolidList"/>
    <dgm:cxn modelId="{72E6B296-5228-4745-AB24-890F189C767F}" type="presParOf" srcId="{E7BA90E5-77CB-4F0E-B4C8-BC4EDD1FBEA6}" destId="{FA8DBBF1-F401-4EAE-BA12-3775C726F30A}" srcOrd="3" destOrd="0" presId="urn:microsoft.com/office/officeart/2018/2/layout/IconVerticalSolidList"/>
    <dgm:cxn modelId="{041D7F2C-4C8B-4D20-B1E6-ADBAC67E4ADD}" type="presParOf" srcId="{164D6219-FA6C-4930-9B84-098B3DBAF3B3}" destId="{6580A50B-7C1D-4930-A77B-317F183A0D9B}" srcOrd="3" destOrd="0" presId="urn:microsoft.com/office/officeart/2018/2/layout/IconVerticalSolidList"/>
    <dgm:cxn modelId="{DF516CCC-A1BF-442A-952D-D1FD536E5E7E}" type="presParOf" srcId="{164D6219-FA6C-4930-9B84-098B3DBAF3B3}" destId="{152D11D4-E7A6-44EE-BE87-E28C012CAB36}" srcOrd="4" destOrd="0" presId="urn:microsoft.com/office/officeart/2018/2/layout/IconVerticalSolidList"/>
    <dgm:cxn modelId="{A4FC278F-4312-4B57-A625-9677E091B953}" type="presParOf" srcId="{152D11D4-E7A6-44EE-BE87-E28C012CAB36}" destId="{36BB51AE-6CB9-4F14-9BCA-32E146A5B213}" srcOrd="0" destOrd="0" presId="urn:microsoft.com/office/officeart/2018/2/layout/IconVerticalSolidList"/>
    <dgm:cxn modelId="{5A8E3786-3552-438A-B39B-92CD5AEBEEED}" type="presParOf" srcId="{152D11D4-E7A6-44EE-BE87-E28C012CAB36}" destId="{A9EC605B-F982-4158-9F6F-B67C14F13263}" srcOrd="1" destOrd="0" presId="urn:microsoft.com/office/officeart/2018/2/layout/IconVerticalSolidList"/>
    <dgm:cxn modelId="{0BA1A772-B902-4E36-B5EF-C5FA569E065B}" type="presParOf" srcId="{152D11D4-E7A6-44EE-BE87-E28C012CAB36}" destId="{A9BB449C-2099-477C-860C-19EB1ED7201F}" srcOrd="2" destOrd="0" presId="urn:microsoft.com/office/officeart/2018/2/layout/IconVerticalSolidList"/>
    <dgm:cxn modelId="{5155C988-AD51-4F2A-876C-23354F47279D}" type="presParOf" srcId="{152D11D4-E7A6-44EE-BE87-E28C012CAB36}" destId="{721408AE-8368-45A5-8EA9-04394D8B39F1}" srcOrd="3" destOrd="0" presId="urn:microsoft.com/office/officeart/2018/2/layout/IconVerticalSolidList"/>
    <dgm:cxn modelId="{E4D0D291-A35F-4D14-B607-EC473E7112D9}" type="presParOf" srcId="{164D6219-FA6C-4930-9B84-098B3DBAF3B3}" destId="{349AD84D-7D16-478A-AA7D-6D6C1FCA37F3}" srcOrd="5" destOrd="0" presId="urn:microsoft.com/office/officeart/2018/2/layout/IconVerticalSolidList"/>
    <dgm:cxn modelId="{CD94B061-B08B-4592-A82E-8125DAE62BD0}" type="presParOf" srcId="{164D6219-FA6C-4930-9B84-098B3DBAF3B3}" destId="{A1DB1057-3E43-4FF7-A4CB-D882E1F26867}" srcOrd="6" destOrd="0" presId="urn:microsoft.com/office/officeart/2018/2/layout/IconVerticalSolidList"/>
    <dgm:cxn modelId="{1CDEA50F-5FEE-4F91-B4D4-1397ADF965AB}" type="presParOf" srcId="{A1DB1057-3E43-4FF7-A4CB-D882E1F26867}" destId="{E281FDFC-22DA-4608-A9A1-03D015228547}" srcOrd="0" destOrd="0" presId="urn:microsoft.com/office/officeart/2018/2/layout/IconVerticalSolidList"/>
    <dgm:cxn modelId="{89A414E1-7DAB-4E63-B3CF-F0585EDB1427}" type="presParOf" srcId="{A1DB1057-3E43-4FF7-A4CB-D882E1F26867}" destId="{E87DDA77-F4B5-4522-ADAC-C81937DAF341}" srcOrd="1" destOrd="0" presId="urn:microsoft.com/office/officeart/2018/2/layout/IconVerticalSolidList"/>
    <dgm:cxn modelId="{A4E285ED-D3A8-48C9-A144-D2819024FF73}" type="presParOf" srcId="{A1DB1057-3E43-4FF7-A4CB-D882E1F26867}" destId="{CFD59FD0-E3F8-48F5-A3AE-709EAC81135A}" srcOrd="2" destOrd="0" presId="urn:microsoft.com/office/officeart/2018/2/layout/IconVerticalSolidList"/>
    <dgm:cxn modelId="{F1E2640C-187D-44DA-A44F-BE764F15C22D}" type="presParOf" srcId="{A1DB1057-3E43-4FF7-A4CB-D882E1F26867}" destId="{F2676C6B-3258-42AB-BA39-090CB47C5452}" srcOrd="3" destOrd="0" presId="urn:microsoft.com/office/officeart/2018/2/layout/IconVerticalSolidList"/>
    <dgm:cxn modelId="{4F206508-09E3-4E4E-8421-367623A22FE5}" type="presParOf" srcId="{164D6219-FA6C-4930-9B84-098B3DBAF3B3}" destId="{A0B93F92-E355-4566-9495-3FE94DCCD1B3}" srcOrd="7" destOrd="0" presId="urn:microsoft.com/office/officeart/2018/2/layout/IconVerticalSolidList"/>
    <dgm:cxn modelId="{31BBBE5A-7BB0-40FC-9F7F-6159A4F39580}" type="presParOf" srcId="{164D6219-FA6C-4930-9B84-098B3DBAF3B3}" destId="{253565E0-621D-4C43-8EF2-6818A9506E12}" srcOrd="8" destOrd="0" presId="urn:microsoft.com/office/officeart/2018/2/layout/IconVerticalSolidList"/>
    <dgm:cxn modelId="{70764075-FC03-4487-9934-71247FE62C45}" type="presParOf" srcId="{253565E0-621D-4C43-8EF2-6818A9506E12}" destId="{D9260AE7-973F-4CDC-B98E-722367C989AD}" srcOrd="0" destOrd="0" presId="urn:microsoft.com/office/officeart/2018/2/layout/IconVerticalSolidList"/>
    <dgm:cxn modelId="{6F109FF6-D5C3-4B82-80CD-E43F55EF3D3F}" type="presParOf" srcId="{253565E0-621D-4C43-8EF2-6818A9506E12}" destId="{24EE63B9-C919-48F3-9805-53610B748F30}" srcOrd="1" destOrd="0" presId="urn:microsoft.com/office/officeart/2018/2/layout/IconVerticalSolidList"/>
    <dgm:cxn modelId="{6C878CE6-0A00-4C29-A72D-5ECC60F928EE}" type="presParOf" srcId="{253565E0-621D-4C43-8EF2-6818A9506E12}" destId="{3AFC853C-1609-49FB-AFD1-EA0CCBB64EAC}" srcOrd="2" destOrd="0" presId="urn:microsoft.com/office/officeart/2018/2/layout/IconVerticalSolidList"/>
    <dgm:cxn modelId="{396C1212-7162-4EDD-A02F-8F90C7984307}" type="presParOf" srcId="{253565E0-621D-4C43-8EF2-6818A9506E12}" destId="{C532328A-5D09-43FD-99AE-C7A2E651DAA1}" srcOrd="3" destOrd="0" presId="urn:microsoft.com/office/officeart/2018/2/layout/IconVerticalSolidList"/>
    <dgm:cxn modelId="{D7236A5B-A05D-4100-AD01-FDF3200FC979}" type="presParOf" srcId="{164D6219-FA6C-4930-9B84-098B3DBAF3B3}" destId="{8FBD89AB-BA84-47EF-B480-55F948A9105E}" srcOrd="9" destOrd="0" presId="urn:microsoft.com/office/officeart/2018/2/layout/IconVerticalSolidList"/>
    <dgm:cxn modelId="{ABCCE16B-978F-4A8D-BE3C-0457933E937F}" type="presParOf" srcId="{164D6219-FA6C-4930-9B84-098B3DBAF3B3}" destId="{94A99385-0A60-4623-ADCA-E7C9C728BC66}" srcOrd="10" destOrd="0" presId="urn:microsoft.com/office/officeart/2018/2/layout/IconVerticalSolidList"/>
    <dgm:cxn modelId="{F476B5CB-DECE-4DB3-AD6F-BF9529680DE7}" type="presParOf" srcId="{94A99385-0A60-4623-ADCA-E7C9C728BC66}" destId="{6F605E13-CEEE-4DC9-8495-588E46056585}" srcOrd="0" destOrd="0" presId="urn:microsoft.com/office/officeart/2018/2/layout/IconVerticalSolidList"/>
    <dgm:cxn modelId="{9749DD1F-17DE-4DA8-9577-F385AE7C3833}" type="presParOf" srcId="{94A99385-0A60-4623-ADCA-E7C9C728BC66}" destId="{59C1A906-A49F-4482-B896-6B377603012B}" srcOrd="1" destOrd="0" presId="urn:microsoft.com/office/officeart/2018/2/layout/IconVerticalSolidList"/>
    <dgm:cxn modelId="{432CE8A6-ABED-4D0A-A35A-48C6F86DF429}" type="presParOf" srcId="{94A99385-0A60-4623-ADCA-E7C9C728BC66}" destId="{70608688-CB4C-4377-9FFF-B1CE58C3E6D0}" srcOrd="2" destOrd="0" presId="urn:microsoft.com/office/officeart/2018/2/layout/IconVerticalSolidList"/>
    <dgm:cxn modelId="{F4B2B19B-68BE-497E-A702-C7327342F5CB}" type="presParOf" srcId="{94A99385-0A60-4623-ADCA-E7C9C728BC66}" destId="{3BBAA4A0-2CD3-4CA8-9E72-8B6179F6DEB5}" srcOrd="3" destOrd="0" presId="urn:microsoft.com/office/officeart/2018/2/layout/IconVerticalSolidList"/>
    <dgm:cxn modelId="{55644D8E-C96E-4A7F-A6BC-CE86C27F57F9}" type="presParOf" srcId="{164D6219-FA6C-4930-9B84-098B3DBAF3B3}" destId="{D44FDBF2-54D2-4364-914C-99F0ABDDE5A7}" srcOrd="11" destOrd="0" presId="urn:microsoft.com/office/officeart/2018/2/layout/IconVerticalSolidList"/>
    <dgm:cxn modelId="{64B5E042-4305-409B-9075-647DB42F547B}" type="presParOf" srcId="{164D6219-FA6C-4930-9B84-098B3DBAF3B3}" destId="{12E97DA5-3051-41BA-B859-CFD926BAEE76}" srcOrd="12" destOrd="0" presId="urn:microsoft.com/office/officeart/2018/2/layout/IconVerticalSolidList"/>
    <dgm:cxn modelId="{B51AE828-7D4A-4FAD-ADFD-4234381D2F66}" type="presParOf" srcId="{12E97DA5-3051-41BA-B859-CFD926BAEE76}" destId="{E2EAA812-F52F-4324-8F16-362A44AF10F5}" srcOrd="0" destOrd="0" presId="urn:microsoft.com/office/officeart/2018/2/layout/IconVerticalSolidList"/>
    <dgm:cxn modelId="{11951320-98F5-4C3E-9137-FA1718B83288}" type="presParOf" srcId="{12E97DA5-3051-41BA-B859-CFD926BAEE76}" destId="{F6F42153-77E1-42EC-8779-693AE24D0A8D}" srcOrd="1" destOrd="0" presId="urn:microsoft.com/office/officeart/2018/2/layout/IconVerticalSolidList"/>
    <dgm:cxn modelId="{B31906D5-F5AB-4038-927B-02D66F1EAE6B}" type="presParOf" srcId="{12E97DA5-3051-41BA-B859-CFD926BAEE76}" destId="{376A252F-86D0-4E04-AF0E-D7A41851B6B7}" srcOrd="2" destOrd="0" presId="urn:microsoft.com/office/officeart/2018/2/layout/IconVerticalSolidList"/>
    <dgm:cxn modelId="{0CF0555E-CB80-4AFC-85B8-27500D1195D1}" type="presParOf" srcId="{12E97DA5-3051-41BA-B859-CFD926BAEE76}" destId="{AAE129F5-D444-4A92-BB43-E15B1995EF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50793-6C08-4CA8-BC99-1702517C6FB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AA7D32-1B7F-4B69-A6F3-C8160759C352}">
      <dgm:prSet/>
      <dgm:spPr/>
      <dgm:t>
        <a:bodyPr/>
        <a:lstStyle/>
        <a:p>
          <a:endParaRPr lang="en-US" dirty="0"/>
        </a:p>
      </dgm:t>
    </dgm:pt>
    <dgm:pt modelId="{7D739753-6258-4E23-B6FD-B847FE03AD83}" type="parTrans" cxnId="{2E03504E-95BE-475A-9508-52E7773A2DFE}">
      <dgm:prSet/>
      <dgm:spPr/>
      <dgm:t>
        <a:bodyPr/>
        <a:lstStyle/>
        <a:p>
          <a:endParaRPr lang="en-US"/>
        </a:p>
      </dgm:t>
    </dgm:pt>
    <dgm:pt modelId="{262218D4-8E41-41A4-A046-7AB41F1E3A4D}" type="sibTrans" cxnId="{2E03504E-95BE-475A-9508-52E7773A2DFE}">
      <dgm:prSet/>
      <dgm:spPr/>
      <dgm:t>
        <a:bodyPr/>
        <a:lstStyle/>
        <a:p>
          <a:endParaRPr lang="en-US"/>
        </a:p>
      </dgm:t>
    </dgm:pt>
    <dgm:pt modelId="{6F998F9F-8E77-4E43-BC14-161544FC4675}">
      <dgm:prSet/>
      <dgm:spPr/>
      <dgm:t>
        <a:bodyPr/>
        <a:lstStyle/>
        <a:p>
          <a:r>
            <a:rPr lang="pt-BR"/>
            <a:t>Utilizar corretamente os símbolos e as regras da lógica de predicados na representação de sentenças e na quantificação de variáveis. </a:t>
          </a:r>
          <a:endParaRPr lang="en-US"/>
        </a:p>
      </dgm:t>
    </dgm:pt>
    <dgm:pt modelId="{366F7CE1-D252-4625-BB8F-1F98B606A564}" type="parTrans" cxnId="{9333C391-C5FE-44DD-8F0B-B7FEF9BE4743}">
      <dgm:prSet/>
      <dgm:spPr/>
      <dgm:t>
        <a:bodyPr/>
        <a:lstStyle/>
        <a:p>
          <a:endParaRPr lang="en-US"/>
        </a:p>
      </dgm:t>
    </dgm:pt>
    <dgm:pt modelId="{9A6F045F-F391-406D-B376-C3F0240AD699}" type="sibTrans" cxnId="{9333C391-C5FE-44DD-8F0B-B7FEF9BE4743}">
      <dgm:prSet/>
      <dgm:spPr/>
      <dgm:t>
        <a:bodyPr/>
        <a:lstStyle/>
        <a:p>
          <a:endParaRPr lang="en-US"/>
        </a:p>
      </dgm:t>
    </dgm:pt>
    <dgm:pt modelId="{4A9B377F-8726-40D0-85A1-389C26EA3164}">
      <dgm:prSet/>
      <dgm:spPr/>
      <dgm:t>
        <a:bodyPr/>
        <a:lstStyle/>
        <a:p>
          <a:r>
            <a:rPr lang="pt-BR"/>
            <a:t>Realizar a interpretação e a avaliação de fórmulas da lógica de predicados. </a:t>
          </a:r>
          <a:endParaRPr lang="en-US"/>
        </a:p>
      </dgm:t>
    </dgm:pt>
    <dgm:pt modelId="{40C1767A-408E-4A28-B18C-0370643351E2}" type="parTrans" cxnId="{F7D8D52F-51F0-4785-8622-F0DB6FC17E7E}">
      <dgm:prSet/>
      <dgm:spPr/>
      <dgm:t>
        <a:bodyPr/>
        <a:lstStyle/>
        <a:p>
          <a:endParaRPr lang="en-US"/>
        </a:p>
      </dgm:t>
    </dgm:pt>
    <dgm:pt modelId="{A30272A0-CF95-4122-81F9-D8DB3158CFD9}" type="sibTrans" cxnId="{F7D8D52F-51F0-4785-8622-F0DB6FC17E7E}">
      <dgm:prSet/>
      <dgm:spPr/>
      <dgm:t>
        <a:bodyPr/>
        <a:lstStyle/>
        <a:p>
          <a:endParaRPr lang="en-US"/>
        </a:p>
      </dgm:t>
    </dgm:pt>
    <dgm:pt modelId="{E872C892-BDAA-4655-B2EE-685487528122}">
      <dgm:prSet/>
      <dgm:spPr/>
      <dgm:t>
        <a:bodyPr/>
        <a:lstStyle/>
        <a:p>
          <a:r>
            <a:rPr lang="pt-BR"/>
            <a:t>Aplicar técnicas de demonstração e dedução lógica para construir argumentos válidos.</a:t>
          </a:r>
          <a:endParaRPr lang="en-US"/>
        </a:p>
      </dgm:t>
    </dgm:pt>
    <dgm:pt modelId="{6DF916EA-A673-46DF-A132-14EFD4727EE7}" type="parTrans" cxnId="{48AE4E1A-D349-4F4A-BCF5-A75FCED29F07}">
      <dgm:prSet/>
      <dgm:spPr/>
      <dgm:t>
        <a:bodyPr/>
        <a:lstStyle/>
        <a:p>
          <a:endParaRPr lang="en-US"/>
        </a:p>
      </dgm:t>
    </dgm:pt>
    <dgm:pt modelId="{901C50C3-8819-4BD2-80C9-303AC4732EE4}" type="sibTrans" cxnId="{48AE4E1A-D349-4F4A-BCF5-A75FCED29F07}">
      <dgm:prSet/>
      <dgm:spPr/>
      <dgm:t>
        <a:bodyPr/>
        <a:lstStyle/>
        <a:p>
          <a:endParaRPr lang="en-US"/>
        </a:p>
      </dgm:t>
    </dgm:pt>
    <dgm:pt modelId="{B64CFA17-E58C-422F-8B01-F8E03EBE7F5A}">
      <dgm:prSet/>
      <dgm:spPr/>
      <dgm:t>
        <a:bodyPr/>
        <a:lstStyle/>
        <a:p>
          <a:r>
            <a:rPr lang="pt-BR"/>
            <a:t>Utilizar as noções de equivalência lógica e teoremas lógicos na resolução de problemas. </a:t>
          </a:r>
          <a:endParaRPr lang="en-US"/>
        </a:p>
      </dgm:t>
    </dgm:pt>
    <dgm:pt modelId="{0139C6A8-8853-4DB3-84F2-9409431BDE30}" type="parTrans" cxnId="{8D9A697F-FDFC-4ADE-BDE2-2F07B6D2CF90}">
      <dgm:prSet/>
      <dgm:spPr/>
      <dgm:t>
        <a:bodyPr/>
        <a:lstStyle/>
        <a:p>
          <a:endParaRPr lang="en-US"/>
        </a:p>
      </dgm:t>
    </dgm:pt>
    <dgm:pt modelId="{8E0F0D95-FD97-4A38-918F-74142933A6E7}" type="sibTrans" cxnId="{8D9A697F-FDFC-4ADE-BDE2-2F07B6D2CF90}">
      <dgm:prSet/>
      <dgm:spPr/>
      <dgm:t>
        <a:bodyPr/>
        <a:lstStyle/>
        <a:p>
          <a:endParaRPr lang="en-US"/>
        </a:p>
      </dgm:t>
    </dgm:pt>
    <dgm:pt modelId="{61DA941A-C06E-498B-9021-4B1C018D51D7}">
      <dgm:prSet/>
      <dgm:spPr/>
      <dgm:t>
        <a:bodyPr/>
        <a:lstStyle/>
        <a:p>
          <a:r>
            <a:rPr lang="pt-BR"/>
            <a:t>Aplicar os conceitos de lógica matemática na formulação e na análise de problemas em ciência de dados. </a:t>
          </a:r>
          <a:endParaRPr lang="en-US"/>
        </a:p>
      </dgm:t>
    </dgm:pt>
    <dgm:pt modelId="{0D682F69-2DFF-4F7D-82EA-C695B2930FCE}" type="parTrans" cxnId="{5060FA96-6253-43C8-9044-7F76E39C2818}">
      <dgm:prSet/>
      <dgm:spPr/>
      <dgm:t>
        <a:bodyPr/>
        <a:lstStyle/>
        <a:p>
          <a:endParaRPr lang="en-US"/>
        </a:p>
      </dgm:t>
    </dgm:pt>
    <dgm:pt modelId="{91CB9688-8A3F-47D9-BE79-E3F7634626B9}" type="sibTrans" cxnId="{5060FA96-6253-43C8-9044-7F76E39C2818}">
      <dgm:prSet/>
      <dgm:spPr/>
      <dgm:t>
        <a:bodyPr/>
        <a:lstStyle/>
        <a:p>
          <a:endParaRPr lang="en-US"/>
        </a:p>
      </dgm:t>
    </dgm:pt>
    <dgm:pt modelId="{3CC3AD8B-50A8-41FA-95F3-A87352ADF6DF}">
      <dgm:prSet/>
      <dgm:spPr/>
      <dgm:t>
        <a:bodyPr/>
        <a:lstStyle/>
        <a:p>
          <a:r>
            <a:rPr lang="pt-BR"/>
            <a:t>Utilizar a lógica matemática como ferramenta para o raciocínio crítico e a tomada de decisões em contextos de análise de dados.</a:t>
          </a:r>
          <a:endParaRPr lang="en-US"/>
        </a:p>
      </dgm:t>
    </dgm:pt>
    <dgm:pt modelId="{2E846213-B87A-494E-90B8-47F1893BF033}" type="parTrans" cxnId="{AF4BCCA3-4B03-476E-808E-2D9746F7F2FD}">
      <dgm:prSet/>
      <dgm:spPr/>
      <dgm:t>
        <a:bodyPr/>
        <a:lstStyle/>
        <a:p>
          <a:endParaRPr lang="en-US"/>
        </a:p>
      </dgm:t>
    </dgm:pt>
    <dgm:pt modelId="{0797707D-37D7-4AC6-9BA5-47A6834F033F}" type="sibTrans" cxnId="{AF4BCCA3-4B03-476E-808E-2D9746F7F2FD}">
      <dgm:prSet/>
      <dgm:spPr/>
      <dgm:t>
        <a:bodyPr/>
        <a:lstStyle/>
        <a:p>
          <a:endParaRPr lang="en-US"/>
        </a:p>
      </dgm:t>
    </dgm:pt>
    <dgm:pt modelId="{6B8CE2D4-ABAD-4A8A-8EDB-894A9AD702D9}" type="pres">
      <dgm:prSet presAssocID="{6BF50793-6C08-4CA8-BC99-1702517C6FB4}" presName="vert0" presStyleCnt="0">
        <dgm:presLayoutVars>
          <dgm:dir/>
          <dgm:animOne val="branch"/>
          <dgm:animLvl val="lvl"/>
        </dgm:presLayoutVars>
      </dgm:prSet>
      <dgm:spPr/>
    </dgm:pt>
    <dgm:pt modelId="{AC3368C0-B194-4F60-8B09-F6678B564CAF}" type="pres">
      <dgm:prSet presAssocID="{98AA7D32-1B7F-4B69-A6F3-C8160759C352}" presName="thickLine" presStyleLbl="alignNode1" presStyleIdx="0" presStyleCnt="7"/>
      <dgm:spPr/>
    </dgm:pt>
    <dgm:pt modelId="{FF781AB6-BF2F-4632-B4B1-42F845004142}" type="pres">
      <dgm:prSet presAssocID="{98AA7D32-1B7F-4B69-A6F3-C8160759C352}" presName="horz1" presStyleCnt="0"/>
      <dgm:spPr/>
    </dgm:pt>
    <dgm:pt modelId="{93D27431-9B8D-4980-8CC9-DD915B208488}" type="pres">
      <dgm:prSet presAssocID="{98AA7D32-1B7F-4B69-A6F3-C8160759C352}" presName="tx1" presStyleLbl="revTx" presStyleIdx="0" presStyleCnt="7"/>
      <dgm:spPr/>
    </dgm:pt>
    <dgm:pt modelId="{079B609A-6C46-409D-B9B6-C4460AD036CF}" type="pres">
      <dgm:prSet presAssocID="{98AA7D32-1B7F-4B69-A6F3-C8160759C352}" presName="vert1" presStyleCnt="0"/>
      <dgm:spPr/>
    </dgm:pt>
    <dgm:pt modelId="{80EA7F0D-6072-4B86-9114-A456DE465DE2}" type="pres">
      <dgm:prSet presAssocID="{6F998F9F-8E77-4E43-BC14-161544FC4675}" presName="thickLine" presStyleLbl="alignNode1" presStyleIdx="1" presStyleCnt="7"/>
      <dgm:spPr/>
    </dgm:pt>
    <dgm:pt modelId="{E0BC54E8-1CC8-4DDA-9C54-06A5CF13B68E}" type="pres">
      <dgm:prSet presAssocID="{6F998F9F-8E77-4E43-BC14-161544FC4675}" presName="horz1" presStyleCnt="0"/>
      <dgm:spPr/>
    </dgm:pt>
    <dgm:pt modelId="{9714B1CF-41B7-40C4-A867-D82138F4DA72}" type="pres">
      <dgm:prSet presAssocID="{6F998F9F-8E77-4E43-BC14-161544FC4675}" presName="tx1" presStyleLbl="revTx" presStyleIdx="1" presStyleCnt="7"/>
      <dgm:spPr/>
    </dgm:pt>
    <dgm:pt modelId="{F4A3DD03-9666-4FD3-8C38-7977678186EC}" type="pres">
      <dgm:prSet presAssocID="{6F998F9F-8E77-4E43-BC14-161544FC4675}" presName="vert1" presStyleCnt="0"/>
      <dgm:spPr/>
    </dgm:pt>
    <dgm:pt modelId="{6E325E84-F2A0-4FD3-8C0A-B47230D47B9C}" type="pres">
      <dgm:prSet presAssocID="{4A9B377F-8726-40D0-85A1-389C26EA3164}" presName="thickLine" presStyleLbl="alignNode1" presStyleIdx="2" presStyleCnt="7"/>
      <dgm:spPr/>
    </dgm:pt>
    <dgm:pt modelId="{3941379E-EF42-4FF8-AE92-7842FE427CC0}" type="pres">
      <dgm:prSet presAssocID="{4A9B377F-8726-40D0-85A1-389C26EA3164}" presName="horz1" presStyleCnt="0"/>
      <dgm:spPr/>
    </dgm:pt>
    <dgm:pt modelId="{2645F21F-6C82-4FF3-BD92-3B6A6EA63C2B}" type="pres">
      <dgm:prSet presAssocID="{4A9B377F-8726-40D0-85A1-389C26EA3164}" presName="tx1" presStyleLbl="revTx" presStyleIdx="2" presStyleCnt="7"/>
      <dgm:spPr/>
    </dgm:pt>
    <dgm:pt modelId="{D225F49A-09FA-4714-A2F9-E788CB02518F}" type="pres">
      <dgm:prSet presAssocID="{4A9B377F-8726-40D0-85A1-389C26EA3164}" presName="vert1" presStyleCnt="0"/>
      <dgm:spPr/>
    </dgm:pt>
    <dgm:pt modelId="{57F3F041-4B3A-4185-BD9F-3CDA75943627}" type="pres">
      <dgm:prSet presAssocID="{E872C892-BDAA-4655-B2EE-685487528122}" presName="thickLine" presStyleLbl="alignNode1" presStyleIdx="3" presStyleCnt="7"/>
      <dgm:spPr/>
    </dgm:pt>
    <dgm:pt modelId="{6F8E0078-9D9B-45DD-805B-9091FAC33B73}" type="pres">
      <dgm:prSet presAssocID="{E872C892-BDAA-4655-B2EE-685487528122}" presName="horz1" presStyleCnt="0"/>
      <dgm:spPr/>
    </dgm:pt>
    <dgm:pt modelId="{5F9A8E7B-E020-4621-A0E1-A16656EEAD0A}" type="pres">
      <dgm:prSet presAssocID="{E872C892-BDAA-4655-B2EE-685487528122}" presName="tx1" presStyleLbl="revTx" presStyleIdx="3" presStyleCnt="7"/>
      <dgm:spPr/>
    </dgm:pt>
    <dgm:pt modelId="{2AD3A861-B8E9-4163-A622-907F51217BFB}" type="pres">
      <dgm:prSet presAssocID="{E872C892-BDAA-4655-B2EE-685487528122}" presName="vert1" presStyleCnt="0"/>
      <dgm:spPr/>
    </dgm:pt>
    <dgm:pt modelId="{EC2D1560-A2F7-458D-80AF-BC57BC0E7442}" type="pres">
      <dgm:prSet presAssocID="{B64CFA17-E58C-422F-8B01-F8E03EBE7F5A}" presName="thickLine" presStyleLbl="alignNode1" presStyleIdx="4" presStyleCnt="7"/>
      <dgm:spPr/>
    </dgm:pt>
    <dgm:pt modelId="{5A195D74-E131-4D5E-B3C1-CC9C3A2433C6}" type="pres">
      <dgm:prSet presAssocID="{B64CFA17-E58C-422F-8B01-F8E03EBE7F5A}" presName="horz1" presStyleCnt="0"/>
      <dgm:spPr/>
    </dgm:pt>
    <dgm:pt modelId="{738B2BFD-6D85-498F-9403-AB081CC580D1}" type="pres">
      <dgm:prSet presAssocID="{B64CFA17-E58C-422F-8B01-F8E03EBE7F5A}" presName="tx1" presStyleLbl="revTx" presStyleIdx="4" presStyleCnt="7"/>
      <dgm:spPr/>
    </dgm:pt>
    <dgm:pt modelId="{4915E1AB-BF38-4278-96D2-C43B7CB0883A}" type="pres">
      <dgm:prSet presAssocID="{B64CFA17-E58C-422F-8B01-F8E03EBE7F5A}" presName="vert1" presStyleCnt="0"/>
      <dgm:spPr/>
    </dgm:pt>
    <dgm:pt modelId="{778C5713-58B8-4E4A-8855-291A40F03482}" type="pres">
      <dgm:prSet presAssocID="{61DA941A-C06E-498B-9021-4B1C018D51D7}" presName="thickLine" presStyleLbl="alignNode1" presStyleIdx="5" presStyleCnt="7"/>
      <dgm:spPr/>
    </dgm:pt>
    <dgm:pt modelId="{4B4E66CF-BBB2-41CE-A888-76B61B358FAD}" type="pres">
      <dgm:prSet presAssocID="{61DA941A-C06E-498B-9021-4B1C018D51D7}" presName="horz1" presStyleCnt="0"/>
      <dgm:spPr/>
    </dgm:pt>
    <dgm:pt modelId="{51D0766C-5312-4BD1-B1AB-3EDC1ABAEDEE}" type="pres">
      <dgm:prSet presAssocID="{61DA941A-C06E-498B-9021-4B1C018D51D7}" presName="tx1" presStyleLbl="revTx" presStyleIdx="5" presStyleCnt="7"/>
      <dgm:spPr/>
    </dgm:pt>
    <dgm:pt modelId="{C624C894-952A-4039-98E1-5274F2307063}" type="pres">
      <dgm:prSet presAssocID="{61DA941A-C06E-498B-9021-4B1C018D51D7}" presName="vert1" presStyleCnt="0"/>
      <dgm:spPr/>
    </dgm:pt>
    <dgm:pt modelId="{1BAC4BC2-468A-4F66-8837-00E8E1C636DB}" type="pres">
      <dgm:prSet presAssocID="{3CC3AD8B-50A8-41FA-95F3-A87352ADF6DF}" presName="thickLine" presStyleLbl="alignNode1" presStyleIdx="6" presStyleCnt="7"/>
      <dgm:spPr/>
    </dgm:pt>
    <dgm:pt modelId="{6C93CC3D-908E-43EB-8BBC-D4548A64DA55}" type="pres">
      <dgm:prSet presAssocID="{3CC3AD8B-50A8-41FA-95F3-A87352ADF6DF}" presName="horz1" presStyleCnt="0"/>
      <dgm:spPr/>
    </dgm:pt>
    <dgm:pt modelId="{5104EC17-C478-44B6-88D8-816A9D5919D7}" type="pres">
      <dgm:prSet presAssocID="{3CC3AD8B-50A8-41FA-95F3-A87352ADF6DF}" presName="tx1" presStyleLbl="revTx" presStyleIdx="6" presStyleCnt="7"/>
      <dgm:spPr/>
    </dgm:pt>
    <dgm:pt modelId="{A7E9BCA3-1719-438A-8D1A-54311C86C596}" type="pres">
      <dgm:prSet presAssocID="{3CC3AD8B-50A8-41FA-95F3-A87352ADF6DF}" presName="vert1" presStyleCnt="0"/>
      <dgm:spPr/>
    </dgm:pt>
  </dgm:ptLst>
  <dgm:cxnLst>
    <dgm:cxn modelId="{E1BB3906-7309-4436-8C97-A7DE864FA31C}" type="presOf" srcId="{61DA941A-C06E-498B-9021-4B1C018D51D7}" destId="{51D0766C-5312-4BD1-B1AB-3EDC1ABAEDEE}" srcOrd="0" destOrd="0" presId="urn:microsoft.com/office/officeart/2008/layout/LinedList"/>
    <dgm:cxn modelId="{875FA209-230D-4421-BCF7-680BAB284D8A}" type="presOf" srcId="{4A9B377F-8726-40D0-85A1-389C26EA3164}" destId="{2645F21F-6C82-4FF3-BD92-3B6A6EA63C2B}" srcOrd="0" destOrd="0" presId="urn:microsoft.com/office/officeart/2008/layout/LinedList"/>
    <dgm:cxn modelId="{48AE4E1A-D349-4F4A-BCF5-A75FCED29F07}" srcId="{6BF50793-6C08-4CA8-BC99-1702517C6FB4}" destId="{E872C892-BDAA-4655-B2EE-685487528122}" srcOrd="3" destOrd="0" parTransId="{6DF916EA-A673-46DF-A132-14EFD4727EE7}" sibTransId="{901C50C3-8819-4BD2-80C9-303AC4732EE4}"/>
    <dgm:cxn modelId="{C82BF228-0C6A-48B0-89DE-EF16A67F3650}" type="presOf" srcId="{E872C892-BDAA-4655-B2EE-685487528122}" destId="{5F9A8E7B-E020-4621-A0E1-A16656EEAD0A}" srcOrd="0" destOrd="0" presId="urn:microsoft.com/office/officeart/2008/layout/LinedList"/>
    <dgm:cxn modelId="{F7D8D52F-51F0-4785-8622-F0DB6FC17E7E}" srcId="{6BF50793-6C08-4CA8-BC99-1702517C6FB4}" destId="{4A9B377F-8726-40D0-85A1-389C26EA3164}" srcOrd="2" destOrd="0" parTransId="{40C1767A-408E-4A28-B18C-0370643351E2}" sibTransId="{A30272A0-CF95-4122-81F9-D8DB3158CFD9}"/>
    <dgm:cxn modelId="{EE9ED33A-E230-4BD4-A0E3-D75254D6980D}" type="presOf" srcId="{6BF50793-6C08-4CA8-BC99-1702517C6FB4}" destId="{6B8CE2D4-ABAD-4A8A-8EDB-894A9AD702D9}" srcOrd="0" destOrd="0" presId="urn:microsoft.com/office/officeart/2008/layout/LinedList"/>
    <dgm:cxn modelId="{8DA1776A-21CC-4729-9BA4-3C12EE264F06}" type="presOf" srcId="{B64CFA17-E58C-422F-8B01-F8E03EBE7F5A}" destId="{738B2BFD-6D85-498F-9403-AB081CC580D1}" srcOrd="0" destOrd="0" presId="urn:microsoft.com/office/officeart/2008/layout/LinedList"/>
    <dgm:cxn modelId="{2E03504E-95BE-475A-9508-52E7773A2DFE}" srcId="{6BF50793-6C08-4CA8-BC99-1702517C6FB4}" destId="{98AA7D32-1B7F-4B69-A6F3-C8160759C352}" srcOrd="0" destOrd="0" parTransId="{7D739753-6258-4E23-B6FD-B847FE03AD83}" sibTransId="{262218D4-8E41-41A4-A046-7AB41F1E3A4D}"/>
    <dgm:cxn modelId="{FAB8E176-37E6-4951-95AB-010FCB8E4ADE}" type="presOf" srcId="{3CC3AD8B-50A8-41FA-95F3-A87352ADF6DF}" destId="{5104EC17-C478-44B6-88D8-816A9D5919D7}" srcOrd="0" destOrd="0" presId="urn:microsoft.com/office/officeart/2008/layout/LinedList"/>
    <dgm:cxn modelId="{8D9A697F-FDFC-4ADE-BDE2-2F07B6D2CF90}" srcId="{6BF50793-6C08-4CA8-BC99-1702517C6FB4}" destId="{B64CFA17-E58C-422F-8B01-F8E03EBE7F5A}" srcOrd="4" destOrd="0" parTransId="{0139C6A8-8853-4DB3-84F2-9409431BDE30}" sibTransId="{8E0F0D95-FD97-4A38-918F-74142933A6E7}"/>
    <dgm:cxn modelId="{9333C391-C5FE-44DD-8F0B-B7FEF9BE4743}" srcId="{6BF50793-6C08-4CA8-BC99-1702517C6FB4}" destId="{6F998F9F-8E77-4E43-BC14-161544FC4675}" srcOrd="1" destOrd="0" parTransId="{366F7CE1-D252-4625-BB8F-1F98B606A564}" sibTransId="{9A6F045F-F391-406D-B376-C3F0240AD699}"/>
    <dgm:cxn modelId="{5060FA96-6253-43C8-9044-7F76E39C2818}" srcId="{6BF50793-6C08-4CA8-BC99-1702517C6FB4}" destId="{61DA941A-C06E-498B-9021-4B1C018D51D7}" srcOrd="5" destOrd="0" parTransId="{0D682F69-2DFF-4F7D-82EA-C695B2930FCE}" sibTransId="{91CB9688-8A3F-47D9-BE79-E3F7634626B9}"/>
    <dgm:cxn modelId="{AF4BCCA3-4B03-476E-808E-2D9746F7F2FD}" srcId="{6BF50793-6C08-4CA8-BC99-1702517C6FB4}" destId="{3CC3AD8B-50A8-41FA-95F3-A87352ADF6DF}" srcOrd="6" destOrd="0" parTransId="{2E846213-B87A-494E-90B8-47F1893BF033}" sibTransId="{0797707D-37D7-4AC6-9BA5-47A6834F033F}"/>
    <dgm:cxn modelId="{FACD17A5-602E-4782-A1CE-736E2B25D969}" type="presOf" srcId="{98AA7D32-1B7F-4B69-A6F3-C8160759C352}" destId="{93D27431-9B8D-4980-8CC9-DD915B208488}" srcOrd="0" destOrd="0" presId="urn:microsoft.com/office/officeart/2008/layout/LinedList"/>
    <dgm:cxn modelId="{EE1882D3-46EE-4CE1-81D8-7F24F0983196}" type="presOf" srcId="{6F998F9F-8E77-4E43-BC14-161544FC4675}" destId="{9714B1CF-41B7-40C4-A867-D82138F4DA72}" srcOrd="0" destOrd="0" presId="urn:microsoft.com/office/officeart/2008/layout/LinedList"/>
    <dgm:cxn modelId="{527C80DC-81D3-4DCB-9E07-FC79FD908CFE}" type="presParOf" srcId="{6B8CE2D4-ABAD-4A8A-8EDB-894A9AD702D9}" destId="{AC3368C0-B194-4F60-8B09-F6678B564CAF}" srcOrd="0" destOrd="0" presId="urn:microsoft.com/office/officeart/2008/layout/LinedList"/>
    <dgm:cxn modelId="{1BB8BE87-7E0D-48DB-854D-C006F2447F56}" type="presParOf" srcId="{6B8CE2D4-ABAD-4A8A-8EDB-894A9AD702D9}" destId="{FF781AB6-BF2F-4632-B4B1-42F845004142}" srcOrd="1" destOrd="0" presId="urn:microsoft.com/office/officeart/2008/layout/LinedList"/>
    <dgm:cxn modelId="{4E56364A-71B8-4453-97A9-DD50445B45F9}" type="presParOf" srcId="{FF781AB6-BF2F-4632-B4B1-42F845004142}" destId="{93D27431-9B8D-4980-8CC9-DD915B208488}" srcOrd="0" destOrd="0" presId="urn:microsoft.com/office/officeart/2008/layout/LinedList"/>
    <dgm:cxn modelId="{EBF149D0-7C12-4021-969A-08F5A1B590B3}" type="presParOf" srcId="{FF781AB6-BF2F-4632-B4B1-42F845004142}" destId="{079B609A-6C46-409D-B9B6-C4460AD036CF}" srcOrd="1" destOrd="0" presId="urn:microsoft.com/office/officeart/2008/layout/LinedList"/>
    <dgm:cxn modelId="{36EF40DC-E803-45F6-BA9F-725F3F7458C6}" type="presParOf" srcId="{6B8CE2D4-ABAD-4A8A-8EDB-894A9AD702D9}" destId="{80EA7F0D-6072-4B86-9114-A456DE465DE2}" srcOrd="2" destOrd="0" presId="urn:microsoft.com/office/officeart/2008/layout/LinedList"/>
    <dgm:cxn modelId="{FBBC90E1-5E78-458A-889E-8C365FD7E450}" type="presParOf" srcId="{6B8CE2D4-ABAD-4A8A-8EDB-894A9AD702D9}" destId="{E0BC54E8-1CC8-4DDA-9C54-06A5CF13B68E}" srcOrd="3" destOrd="0" presId="urn:microsoft.com/office/officeart/2008/layout/LinedList"/>
    <dgm:cxn modelId="{086018CD-8A65-4C7E-9F69-6C9157CA3DFA}" type="presParOf" srcId="{E0BC54E8-1CC8-4DDA-9C54-06A5CF13B68E}" destId="{9714B1CF-41B7-40C4-A867-D82138F4DA72}" srcOrd="0" destOrd="0" presId="urn:microsoft.com/office/officeart/2008/layout/LinedList"/>
    <dgm:cxn modelId="{818BC06C-79A4-4787-96D4-80A5E5A5B1FE}" type="presParOf" srcId="{E0BC54E8-1CC8-4DDA-9C54-06A5CF13B68E}" destId="{F4A3DD03-9666-4FD3-8C38-7977678186EC}" srcOrd="1" destOrd="0" presId="urn:microsoft.com/office/officeart/2008/layout/LinedList"/>
    <dgm:cxn modelId="{6A82F312-53A2-450A-9195-C3107AACB224}" type="presParOf" srcId="{6B8CE2D4-ABAD-4A8A-8EDB-894A9AD702D9}" destId="{6E325E84-F2A0-4FD3-8C0A-B47230D47B9C}" srcOrd="4" destOrd="0" presId="urn:microsoft.com/office/officeart/2008/layout/LinedList"/>
    <dgm:cxn modelId="{5FB74530-8BD5-4442-BA2D-F9A388102B77}" type="presParOf" srcId="{6B8CE2D4-ABAD-4A8A-8EDB-894A9AD702D9}" destId="{3941379E-EF42-4FF8-AE92-7842FE427CC0}" srcOrd="5" destOrd="0" presId="urn:microsoft.com/office/officeart/2008/layout/LinedList"/>
    <dgm:cxn modelId="{C97EA935-16DC-4544-8543-E4D2A804058E}" type="presParOf" srcId="{3941379E-EF42-4FF8-AE92-7842FE427CC0}" destId="{2645F21F-6C82-4FF3-BD92-3B6A6EA63C2B}" srcOrd="0" destOrd="0" presId="urn:microsoft.com/office/officeart/2008/layout/LinedList"/>
    <dgm:cxn modelId="{E0082155-07F4-4AE0-B21F-1859161F7F03}" type="presParOf" srcId="{3941379E-EF42-4FF8-AE92-7842FE427CC0}" destId="{D225F49A-09FA-4714-A2F9-E788CB02518F}" srcOrd="1" destOrd="0" presId="urn:microsoft.com/office/officeart/2008/layout/LinedList"/>
    <dgm:cxn modelId="{7EAA48BA-5BC9-4EA5-8970-FA8DCE503826}" type="presParOf" srcId="{6B8CE2D4-ABAD-4A8A-8EDB-894A9AD702D9}" destId="{57F3F041-4B3A-4185-BD9F-3CDA75943627}" srcOrd="6" destOrd="0" presId="urn:microsoft.com/office/officeart/2008/layout/LinedList"/>
    <dgm:cxn modelId="{1C129269-1701-44DA-8FF8-33A9DC41EDB8}" type="presParOf" srcId="{6B8CE2D4-ABAD-4A8A-8EDB-894A9AD702D9}" destId="{6F8E0078-9D9B-45DD-805B-9091FAC33B73}" srcOrd="7" destOrd="0" presId="urn:microsoft.com/office/officeart/2008/layout/LinedList"/>
    <dgm:cxn modelId="{DF92899E-091F-49D7-BE19-03FFFFBF284F}" type="presParOf" srcId="{6F8E0078-9D9B-45DD-805B-9091FAC33B73}" destId="{5F9A8E7B-E020-4621-A0E1-A16656EEAD0A}" srcOrd="0" destOrd="0" presId="urn:microsoft.com/office/officeart/2008/layout/LinedList"/>
    <dgm:cxn modelId="{069D3A6A-A272-4871-AB4B-D291CA583BCD}" type="presParOf" srcId="{6F8E0078-9D9B-45DD-805B-9091FAC33B73}" destId="{2AD3A861-B8E9-4163-A622-907F51217BFB}" srcOrd="1" destOrd="0" presId="urn:microsoft.com/office/officeart/2008/layout/LinedList"/>
    <dgm:cxn modelId="{E34B8331-155A-46A9-BE89-101EFEEB25A8}" type="presParOf" srcId="{6B8CE2D4-ABAD-4A8A-8EDB-894A9AD702D9}" destId="{EC2D1560-A2F7-458D-80AF-BC57BC0E7442}" srcOrd="8" destOrd="0" presId="urn:microsoft.com/office/officeart/2008/layout/LinedList"/>
    <dgm:cxn modelId="{1ECDCEAE-A74B-4989-BEF3-A7E512BF8F77}" type="presParOf" srcId="{6B8CE2D4-ABAD-4A8A-8EDB-894A9AD702D9}" destId="{5A195D74-E131-4D5E-B3C1-CC9C3A2433C6}" srcOrd="9" destOrd="0" presId="urn:microsoft.com/office/officeart/2008/layout/LinedList"/>
    <dgm:cxn modelId="{A9347120-2EA6-4AE4-A4B8-F06F287D9291}" type="presParOf" srcId="{5A195D74-E131-4D5E-B3C1-CC9C3A2433C6}" destId="{738B2BFD-6D85-498F-9403-AB081CC580D1}" srcOrd="0" destOrd="0" presId="urn:microsoft.com/office/officeart/2008/layout/LinedList"/>
    <dgm:cxn modelId="{0A5AB60E-1F55-44D5-9703-F0FE9FA95F8B}" type="presParOf" srcId="{5A195D74-E131-4D5E-B3C1-CC9C3A2433C6}" destId="{4915E1AB-BF38-4278-96D2-C43B7CB0883A}" srcOrd="1" destOrd="0" presId="urn:microsoft.com/office/officeart/2008/layout/LinedList"/>
    <dgm:cxn modelId="{9ABB846C-94BC-4433-B985-71DCEA030EDE}" type="presParOf" srcId="{6B8CE2D4-ABAD-4A8A-8EDB-894A9AD702D9}" destId="{778C5713-58B8-4E4A-8855-291A40F03482}" srcOrd="10" destOrd="0" presId="urn:microsoft.com/office/officeart/2008/layout/LinedList"/>
    <dgm:cxn modelId="{55E9DF8C-28E9-4006-BC55-BD5AF3C1657B}" type="presParOf" srcId="{6B8CE2D4-ABAD-4A8A-8EDB-894A9AD702D9}" destId="{4B4E66CF-BBB2-41CE-A888-76B61B358FAD}" srcOrd="11" destOrd="0" presId="urn:microsoft.com/office/officeart/2008/layout/LinedList"/>
    <dgm:cxn modelId="{1327DBE3-18B6-4D6D-A518-8B26B93DA5A7}" type="presParOf" srcId="{4B4E66CF-BBB2-41CE-A888-76B61B358FAD}" destId="{51D0766C-5312-4BD1-B1AB-3EDC1ABAEDEE}" srcOrd="0" destOrd="0" presId="urn:microsoft.com/office/officeart/2008/layout/LinedList"/>
    <dgm:cxn modelId="{2BD24EF0-C1E6-4273-BBB4-A5C1686849EF}" type="presParOf" srcId="{4B4E66CF-BBB2-41CE-A888-76B61B358FAD}" destId="{C624C894-952A-4039-98E1-5274F2307063}" srcOrd="1" destOrd="0" presId="urn:microsoft.com/office/officeart/2008/layout/LinedList"/>
    <dgm:cxn modelId="{25CF01FF-5D06-45E3-B036-CEE277C4BA76}" type="presParOf" srcId="{6B8CE2D4-ABAD-4A8A-8EDB-894A9AD702D9}" destId="{1BAC4BC2-468A-4F66-8837-00E8E1C636DB}" srcOrd="12" destOrd="0" presId="urn:microsoft.com/office/officeart/2008/layout/LinedList"/>
    <dgm:cxn modelId="{74BABEA2-C5A8-4123-B479-BC952681C62F}" type="presParOf" srcId="{6B8CE2D4-ABAD-4A8A-8EDB-894A9AD702D9}" destId="{6C93CC3D-908E-43EB-8BBC-D4548A64DA55}" srcOrd="13" destOrd="0" presId="urn:microsoft.com/office/officeart/2008/layout/LinedList"/>
    <dgm:cxn modelId="{569488A8-6B9F-4022-9C11-861EE24E30A4}" type="presParOf" srcId="{6C93CC3D-908E-43EB-8BBC-D4548A64DA55}" destId="{5104EC17-C478-44B6-88D8-816A9D5919D7}" srcOrd="0" destOrd="0" presId="urn:microsoft.com/office/officeart/2008/layout/LinedList"/>
    <dgm:cxn modelId="{0BD9AE67-59DD-4611-B74B-A9230A673460}" type="presParOf" srcId="{6C93CC3D-908E-43EB-8BBC-D4548A64DA55}" destId="{A7E9BCA3-1719-438A-8D1A-54311C86C5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B9494D-753B-4285-B613-E9FC947EF84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2E9D2-FE9B-4D59-9054-FC8DB659A8CC}">
      <dgm:prSet custT="1"/>
      <dgm:spPr/>
      <dgm:t>
        <a:bodyPr/>
        <a:lstStyle/>
        <a:p>
          <a:pPr algn="ctr"/>
          <a:r>
            <a:rPr lang="pt-BR" sz="3600" b="1" dirty="0"/>
            <a:t>MÉDIA FINAL = P1+P2+P3</a:t>
          </a:r>
          <a:endParaRPr lang="en-US" sz="3600" b="1" dirty="0"/>
        </a:p>
      </dgm:t>
    </dgm:pt>
    <dgm:pt modelId="{1FEA17A7-63E4-4A9B-98FF-08803CA37944}" type="parTrans" cxnId="{24E189AB-AD4B-43ED-970E-B149CC55B20B}">
      <dgm:prSet/>
      <dgm:spPr/>
      <dgm:t>
        <a:bodyPr/>
        <a:lstStyle/>
        <a:p>
          <a:endParaRPr lang="en-US"/>
        </a:p>
      </dgm:t>
    </dgm:pt>
    <dgm:pt modelId="{3FF70BFB-2E76-498C-A9E3-D2D7BE4ADDA2}" type="sibTrans" cxnId="{24E189AB-AD4B-43ED-970E-B149CC55B20B}">
      <dgm:prSet/>
      <dgm:spPr/>
      <dgm:t>
        <a:bodyPr/>
        <a:lstStyle/>
        <a:p>
          <a:endParaRPr lang="en-US"/>
        </a:p>
      </dgm:t>
    </dgm:pt>
    <dgm:pt modelId="{0342A49D-3371-4E12-A74F-2D29C92172FF}">
      <dgm:prSet/>
      <dgm:spPr/>
      <dgm:t>
        <a:bodyPr/>
        <a:lstStyle/>
        <a:p>
          <a:r>
            <a:rPr lang="pt-BR"/>
            <a:t>P1 = 1°Avaliação = 3 pontos;</a:t>
          </a:r>
          <a:endParaRPr lang="en-US"/>
        </a:p>
      </dgm:t>
    </dgm:pt>
    <dgm:pt modelId="{EEE8667E-0306-4825-9647-628E81395FCD}" type="parTrans" cxnId="{90A11D54-1985-44B7-9E08-3A5DD52FB776}">
      <dgm:prSet/>
      <dgm:spPr/>
      <dgm:t>
        <a:bodyPr/>
        <a:lstStyle/>
        <a:p>
          <a:endParaRPr lang="en-US"/>
        </a:p>
      </dgm:t>
    </dgm:pt>
    <dgm:pt modelId="{6C4FDEDF-6417-4808-8B97-FE6F28E90AFE}" type="sibTrans" cxnId="{90A11D54-1985-44B7-9E08-3A5DD52FB776}">
      <dgm:prSet/>
      <dgm:spPr/>
      <dgm:t>
        <a:bodyPr/>
        <a:lstStyle/>
        <a:p>
          <a:endParaRPr lang="en-US"/>
        </a:p>
      </dgm:t>
    </dgm:pt>
    <dgm:pt modelId="{0ACA1A24-2665-498D-84EB-2544F29622AE}">
      <dgm:prSet/>
      <dgm:spPr/>
      <dgm:t>
        <a:bodyPr/>
        <a:lstStyle/>
        <a:p>
          <a:r>
            <a:rPr lang="pt-BR"/>
            <a:t>P2 = 2°Avaliação = 3 pontos;</a:t>
          </a:r>
          <a:endParaRPr lang="en-US"/>
        </a:p>
      </dgm:t>
    </dgm:pt>
    <dgm:pt modelId="{9F5115C7-2EA3-48F6-B598-2ED81FA62FDF}" type="parTrans" cxnId="{728BCD59-0F1F-4B75-8F6F-BC13FA6C3B01}">
      <dgm:prSet/>
      <dgm:spPr/>
      <dgm:t>
        <a:bodyPr/>
        <a:lstStyle/>
        <a:p>
          <a:endParaRPr lang="en-US"/>
        </a:p>
      </dgm:t>
    </dgm:pt>
    <dgm:pt modelId="{995EC066-7766-47C7-AB31-B7A19043E57B}" type="sibTrans" cxnId="{728BCD59-0F1F-4B75-8F6F-BC13FA6C3B01}">
      <dgm:prSet/>
      <dgm:spPr/>
      <dgm:t>
        <a:bodyPr/>
        <a:lstStyle/>
        <a:p>
          <a:endParaRPr lang="en-US"/>
        </a:p>
      </dgm:t>
    </dgm:pt>
    <dgm:pt modelId="{D58178F2-56B9-4041-AACD-BB3D984FC745}">
      <dgm:prSet/>
      <dgm:spPr/>
      <dgm:t>
        <a:bodyPr/>
        <a:lstStyle/>
        <a:p>
          <a:r>
            <a:rPr lang="pt-BR" dirty="0"/>
            <a:t>P3 = Atividades individuais ou em grupos = 4 pontos.</a:t>
          </a:r>
          <a:endParaRPr lang="en-US" dirty="0"/>
        </a:p>
      </dgm:t>
    </dgm:pt>
    <dgm:pt modelId="{058A78E3-214A-4857-9F07-AF17D845A047}" type="parTrans" cxnId="{369E7579-B71F-41F6-8EB6-5A4F7178CE92}">
      <dgm:prSet/>
      <dgm:spPr/>
      <dgm:t>
        <a:bodyPr/>
        <a:lstStyle/>
        <a:p>
          <a:endParaRPr lang="en-US"/>
        </a:p>
      </dgm:t>
    </dgm:pt>
    <dgm:pt modelId="{09A3D857-8DD9-4CC4-B479-20C5AF2CA6DB}" type="sibTrans" cxnId="{369E7579-B71F-41F6-8EB6-5A4F7178CE92}">
      <dgm:prSet/>
      <dgm:spPr/>
      <dgm:t>
        <a:bodyPr/>
        <a:lstStyle/>
        <a:p>
          <a:endParaRPr lang="en-US"/>
        </a:p>
      </dgm:t>
    </dgm:pt>
    <dgm:pt modelId="{A49E87F9-CE0E-46E0-97CE-6DE11A61225A}" type="pres">
      <dgm:prSet presAssocID="{C5B9494D-753B-4285-B613-E9FC947EF840}" presName="linear" presStyleCnt="0">
        <dgm:presLayoutVars>
          <dgm:animLvl val="lvl"/>
          <dgm:resizeHandles val="exact"/>
        </dgm:presLayoutVars>
      </dgm:prSet>
      <dgm:spPr/>
    </dgm:pt>
    <dgm:pt modelId="{14C05AC2-F21F-4094-B610-6DE1A9323D00}" type="pres">
      <dgm:prSet presAssocID="{EBF2E9D2-FE9B-4D59-9054-FC8DB659A8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FEC474-D075-48F1-B3A1-F49C3D269C42}" type="pres">
      <dgm:prSet presAssocID="{3FF70BFB-2E76-498C-A9E3-D2D7BE4ADDA2}" presName="spacer" presStyleCnt="0"/>
      <dgm:spPr/>
    </dgm:pt>
    <dgm:pt modelId="{7C8C7F57-A701-4B1B-8C83-2FCEE0A67942}" type="pres">
      <dgm:prSet presAssocID="{0342A49D-3371-4E12-A74F-2D29C92172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A09EA4-157D-41F6-97C0-A02C85A7571E}" type="pres">
      <dgm:prSet presAssocID="{6C4FDEDF-6417-4808-8B97-FE6F28E90AFE}" presName="spacer" presStyleCnt="0"/>
      <dgm:spPr/>
    </dgm:pt>
    <dgm:pt modelId="{FF77139A-0B8C-4799-857C-B60782925E10}" type="pres">
      <dgm:prSet presAssocID="{0ACA1A24-2665-498D-84EB-2544F29622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B8F661-7ACC-47CC-82D9-EC7AC2611A20}" type="pres">
      <dgm:prSet presAssocID="{995EC066-7766-47C7-AB31-B7A19043E57B}" presName="spacer" presStyleCnt="0"/>
      <dgm:spPr/>
    </dgm:pt>
    <dgm:pt modelId="{50183DD1-9EEB-4E37-9F27-9B8541CEA961}" type="pres">
      <dgm:prSet presAssocID="{D58178F2-56B9-4041-AACD-BB3D984FC7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36BB5E-E1F4-47D6-A85F-74F13B2FCBF1}" type="presOf" srcId="{EBF2E9D2-FE9B-4D59-9054-FC8DB659A8CC}" destId="{14C05AC2-F21F-4094-B610-6DE1A9323D00}" srcOrd="0" destOrd="0" presId="urn:microsoft.com/office/officeart/2005/8/layout/vList2"/>
    <dgm:cxn modelId="{87FE5162-0244-491C-AAB4-A6863B7D7F05}" type="presOf" srcId="{0342A49D-3371-4E12-A74F-2D29C92172FF}" destId="{7C8C7F57-A701-4B1B-8C83-2FCEE0A67942}" srcOrd="0" destOrd="0" presId="urn:microsoft.com/office/officeart/2005/8/layout/vList2"/>
    <dgm:cxn modelId="{B1C4BA62-0C6F-432C-81A5-3939553A85A9}" type="presOf" srcId="{C5B9494D-753B-4285-B613-E9FC947EF840}" destId="{A49E87F9-CE0E-46E0-97CE-6DE11A61225A}" srcOrd="0" destOrd="0" presId="urn:microsoft.com/office/officeart/2005/8/layout/vList2"/>
    <dgm:cxn modelId="{90A11D54-1985-44B7-9E08-3A5DD52FB776}" srcId="{C5B9494D-753B-4285-B613-E9FC947EF840}" destId="{0342A49D-3371-4E12-A74F-2D29C92172FF}" srcOrd="1" destOrd="0" parTransId="{EEE8667E-0306-4825-9647-628E81395FCD}" sibTransId="{6C4FDEDF-6417-4808-8B97-FE6F28E90AFE}"/>
    <dgm:cxn modelId="{369E7579-B71F-41F6-8EB6-5A4F7178CE92}" srcId="{C5B9494D-753B-4285-B613-E9FC947EF840}" destId="{D58178F2-56B9-4041-AACD-BB3D984FC745}" srcOrd="3" destOrd="0" parTransId="{058A78E3-214A-4857-9F07-AF17D845A047}" sibTransId="{09A3D857-8DD9-4CC4-B479-20C5AF2CA6DB}"/>
    <dgm:cxn modelId="{728BCD59-0F1F-4B75-8F6F-BC13FA6C3B01}" srcId="{C5B9494D-753B-4285-B613-E9FC947EF840}" destId="{0ACA1A24-2665-498D-84EB-2544F29622AE}" srcOrd="2" destOrd="0" parTransId="{9F5115C7-2EA3-48F6-B598-2ED81FA62FDF}" sibTransId="{995EC066-7766-47C7-AB31-B7A19043E57B}"/>
    <dgm:cxn modelId="{24E189AB-AD4B-43ED-970E-B149CC55B20B}" srcId="{C5B9494D-753B-4285-B613-E9FC947EF840}" destId="{EBF2E9D2-FE9B-4D59-9054-FC8DB659A8CC}" srcOrd="0" destOrd="0" parTransId="{1FEA17A7-63E4-4A9B-98FF-08803CA37944}" sibTransId="{3FF70BFB-2E76-498C-A9E3-D2D7BE4ADDA2}"/>
    <dgm:cxn modelId="{7E2348B0-BA7B-46E8-B38A-C3562675AC63}" type="presOf" srcId="{D58178F2-56B9-4041-AACD-BB3D984FC745}" destId="{50183DD1-9EEB-4E37-9F27-9B8541CEA961}" srcOrd="0" destOrd="0" presId="urn:microsoft.com/office/officeart/2005/8/layout/vList2"/>
    <dgm:cxn modelId="{444791FE-6672-473D-B32F-434C7CD4A2C9}" type="presOf" srcId="{0ACA1A24-2665-498D-84EB-2544F29622AE}" destId="{FF77139A-0B8C-4799-857C-B60782925E10}" srcOrd="0" destOrd="0" presId="urn:microsoft.com/office/officeart/2005/8/layout/vList2"/>
    <dgm:cxn modelId="{17B10EC9-F728-4817-9E8F-B6A0993695A2}" type="presParOf" srcId="{A49E87F9-CE0E-46E0-97CE-6DE11A61225A}" destId="{14C05AC2-F21F-4094-B610-6DE1A9323D00}" srcOrd="0" destOrd="0" presId="urn:microsoft.com/office/officeart/2005/8/layout/vList2"/>
    <dgm:cxn modelId="{C88A0E35-B8CC-4AB9-9898-48EB84EB6654}" type="presParOf" srcId="{A49E87F9-CE0E-46E0-97CE-6DE11A61225A}" destId="{BFFEC474-D075-48F1-B3A1-F49C3D269C42}" srcOrd="1" destOrd="0" presId="urn:microsoft.com/office/officeart/2005/8/layout/vList2"/>
    <dgm:cxn modelId="{F45E01EC-2D6F-45CC-B165-5993D5635F2A}" type="presParOf" srcId="{A49E87F9-CE0E-46E0-97CE-6DE11A61225A}" destId="{7C8C7F57-A701-4B1B-8C83-2FCEE0A67942}" srcOrd="2" destOrd="0" presId="urn:microsoft.com/office/officeart/2005/8/layout/vList2"/>
    <dgm:cxn modelId="{B71E044F-CE06-490E-B93F-2E41B5FCF82C}" type="presParOf" srcId="{A49E87F9-CE0E-46E0-97CE-6DE11A61225A}" destId="{08A09EA4-157D-41F6-97C0-A02C85A7571E}" srcOrd="3" destOrd="0" presId="urn:microsoft.com/office/officeart/2005/8/layout/vList2"/>
    <dgm:cxn modelId="{6687A270-7942-4466-B06D-0F3FA23C7403}" type="presParOf" srcId="{A49E87F9-CE0E-46E0-97CE-6DE11A61225A}" destId="{FF77139A-0B8C-4799-857C-B60782925E10}" srcOrd="4" destOrd="0" presId="urn:microsoft.com/office/officeart/2005/8/layout/vList2"/>
    <dgm:cxn modelId="{15CFE916-58C1-4591-ADF9-F6992737D16F}" type="presParOf" srcId="{A49E87F9-CE0E-46E0-97CE-6DE11A61225A}" destId="{C3B8F661-7ACC-47CC-82D9-EC7AC2611A20}" srcOrd="5" destOrd="0" presId="urn:microsoft.com/office/officeart/2005/8/layout/vList2"/>
    <dgm:cxn modelId="{514012C4-2FD3-4B49-AEAF-CC8F0C0D2A90}" type="presParOf" srcId="{A49E87F9-CE0E-46E0-97CE-6DE11A61225A}" destId="{50183DD1-9EEB-4E37-9F27-9B8541CEA9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F85AB5-970D-4F01-BBF4-EE211EDE973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1C3B72-EE19-4ABF-B2A7-A809378BD54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Lógica Proposicional</a:t>
          </a:r>
          <a:r>
            <a:rPr lang="pt-BR"/>
            <a:t>: Trata de proposições e conectivos (e.g., ∧, ∨, ¬, →). Exemplo: Modelar condições em queries SQL como "SELECT * WHERE vendas &gt; 1000 AND cliente = 'VIP'".</a:t>
          </a:r>
          <a:endParaRPr lang="en-US"/>
        </a:p>
      </dgm:t>
    </dgm:pt>
    <dgm:pt modelId="{52CBBFC7-AB56-4989-BB51-7EBDF82A7A7D}" type="parTrans" cxnId="{B1D5BBB1-BF85-47DA-A2E8-E9C817DBB6A3}">
      <dgm:prSet/>
      <dgm:spPr/>
      <dgm:t>
        <a:bodyPr/>
        <a:lstStyle/>
        <a:p>
          <a:endParaRPr lang="en-US"/>
        </a:p>
      </dgm:t>
    </dgm:pt>
    <dgm:pt modelId="{5E65289F-B92A-4053-8B39-47433AED2D0B}" type="sibTrans" cxnId="{B1D5BBB1-BF85-47DA-A2E8-E9C817DBB6A3}">
      <dgm:prSet/>
      <dgm:spPr/>
      <dgm:t>
        <a:bodyPr/>
        <a:lstStyle/>
        <a:p>
          <a:endParaRPr lang="en-US"/>
        </a:p>
      </dgm:t>
    </dgm:pt>
    <dgm:pt modelId="{953865D1-4F2B-46F2-AA46-006FE3E6F83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Lógica de Predicados</a:t>
          </a:r>
          <a:r>
            <a:rPr lang="pt-BR"/>
            <a:t>: Estende a proposicional com quantificadores (∀, "para todo"; ∃, "existe"), permitindo expressar relações complexas, como "Para todo cliente x, se x é VIP, então x recebe desconto".</a:t>
          </a:r>
          <a:endParaRPr lang="en-US"/>
        </a:p>
      </dgm:t>
    </dgm:pt>
    <dgm:pt modelId="{DD69A04F-8E2A-4C62-A097-FD2C2365B28C}" type="parTrans" cxnId="{E93602F9-F3A3-47A6-B8C0-E261F85332F4}">
      <dgm:prSet/>
      <dgm:spPr/>
      <dgm:t>
        <a:bodyPr/>
        <a:lstStyle/>
        <a:p>
          <a:endParaRPr lang="en-US"/>
        </a:p>
      </dgm:t>
    </dgm:pt>
    <dgm:pt modelId="{74212345-D1A9-4D77-B401-F7E23071C2A2}" type="sibTrans" cxnId="{E93602F9-F3A3-47A6-B8C0-E261F85332F4}">
      <dgm:prSet/>
      <dgm:spPr/>
      <dgm:t>
        <a:bodyPr/>
        <a:lstStyle/>
        <a:p>
          <a:endParaRPr lang="en-US"/>
        </a:p>
      </dgm:t>
    </dgm:pt>
    <dgm:pt modelId="{042807E2-2E4A-4355-96EC-152217ACB13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Tabelas-Verdade</a:t>
          </a:r>
          <a:r>
            <a:rPr lang="pt-BR"/>
            <a:t>: Ferramentas para avaliar validade e satisfatibilidade de expressões lógicas, úteis em validação de regras de negócios.</a:t>
          </a:r>
          <a:endParaRPr lang="en-US"/>
        </a:p>
      </dgm:t>
    </dgm:pt>
    <dgm:pt modelId="{E9C9CF42-1B31-4DE0-B8DD-52430E116FE0}" type="parTrans" cxnId="{E94464AC-8A62-4EA6-BA2E-FE0B04240530}">
      <dgm:prSet/>
      <dgm:spPr/>
      <dgm:t>
        <a:bodyPr/>
        <a:lstStyle/>
        <a:p>
          <a:endParaRPr lang="en-US"/>
        </a:p>
      </dgm:t>
    </dgm:pt>
    <dgm:pt modelId="{31CB9209-6398-4BE9-8FA1-CFBA2F2E4F09}" type="sibTrans" cxnId="{E94464AC-8A62-4EA6-BA2E-FE0B04240530}">
      <dgm:prSet/>
      <dgm:spPr/>
      <dgm:t>
        <a:bodyPr/>
        <a:lstStyle/>
        <a:p>
          <a:endParaRPr lang="en-US"/>
        </a:p>
      </dgm:t>
    </dgm:pt>
    <dgm:pt modelId="{FD1226EA-C849-4FD1-88D5-45E5DF801587}" type="pres">
      <dgm:prSet presAssocID="{11F85AB5-970D-4F01-BBF4-EE211EDE9736}" presName="root" presStyleCnt="0">
        <dgm:presLayoutVars>
          <dgm:dir/>
          <dgm:resizeHandles val="exact"/>
        </dgm:presLayoutVars>
      </dgm:prSet>
      <dgm:spPr/>
    </dgm:pt>
    <dgm:pt modelId="{C3E08D07-7B7A-40CC-9DFD-32B2260DB213}" type="pres">
      <dgm:prSet presAssocID="{361C3B72-EE19-4ABF-B2A7-A809378BD540}" presName="compNode" presStyleCnt="0"/>
      <dgm:spPr/>
    </dgm:pt>
    <dgm:pt modelId="{49B72942-846C-4CC6-BDF1-4012907AD997}" type="pres">
      <dgm:prSet presAssocID="{361C3B72-EE19-4ABF-B2A7-A809378BD540}" presName="bgRect" presStyleLbl="bgShp" presStyleIdx="0" presStyleCnt="3"/>
      <dgm:spPr/>
    </dgm:pt>
    <dgm:pt modelId="{9E881821-AE21-48BC-AAF9-CCF0B38C1DA6}" type="pres">
      <dgm:prSet presAssocID="{361C3B72-EE19-4ABF-B2A7-A809378BD5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5D614CB-6204-48A4-8C30-A46A94465ACC}" type="pres">
      <dgm:prSet presAssocID="{361C3B72-EE19-4ABF-B2A7-A809378BD540}" presName="spaceRect" presStyleCnt="0"/>
      <dgm:spPr/>
    </dgm:pt>
    <dgm:pt modelId="{49E52067-2E0A-466A-94BA-DF0E7CD3E43C}" type="pres">
      <dgm:prSet presAssocID="{361C3B72-EE19-4ABF-B2A7-A809378BD540}" presName="parTx" presStyleLbl="revTx" presStyleIdx="0" presStyleCnt="3">
        <dgm:presLayoutVars>
          <dgm:chMax val="0"/>
          <dgm:chPref val="0"/>
        </dgm:presLayoutVars>
      </dgm:prSet>
      <dgm:spPr/>
    </dgm:pt>
    <dgm:pt modelId="{2FA18360-B502-434D-A120-309557FF4CDD}" type="pres">
      <dgm:prSet presAssocID="{5E65289F-B92A-4053-8B39-47433AED2D0B}" presName="sibTrans" presStyleCnt="0"/>
      <dgm:spPr/>
    </dgm:pt>
    <dgm:pt modelId="{33E609AA-96BB-4AAA-BFB8-C4393BD49FEC}" type="pres">
      <dgm:prSet presAssocID="{953865D1-4F2B-46F2-AA46-006FE3E6F830}" presName="compNode" presStyleCnt="0"/>
      <dgm:spPr/>
    </dgm:pt>
    <dgm:pt modelId="{C8731CF8-F481-4989-A9D0-0CA4B1F2FA95}" type="pres">
      <dgm:prSet presAssocID="{953865D1-4F2B-46F2-AA46-006FE3E6F830}" presName="bgRect" presStyleLbl="bgShp" presStyleIdx="1" presStyleCnt="3"/>
      <dgm:spPr/>
    </dgm:pt>
    <dgm:pt modelId="{9467D380-E4AD-44D4-A3E4-A10E25037004}" type="pres">
      <dgm:prSet presAssocID="{953865D1-4F2B-46F2-AA46-006FE3E6F8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258B93C8-F46B-4B3E-8153-A2C7769136F8}" type="pres">
      <dgm:prSet presAssocID="{953865D1-4F2B-46F2-AA46-006FE3E6F830}" presName="spaceRect" presStyleCnt="0"/>
      <dgm:spPr/>
    </dgm:pt>
    <dgm:pt modelId="{99A6F850-165D-4D2B-AB1D-F2CF2441ED57}" type="pres">
      <dgm:prSet presAssocID="{953865D1-4F2B-46F2-AA46-006FE3E6F830}" presName="parTx" presStyleLbl="revTx" presStyleIdx="1" presStyleCnt="3">
        <dgm:presLayoutVars>
          <dgm:chMax val="0"/>
          <dgm:chPref val="0"/>
        </dgm:presLayoutVars>
      </dgm:prSet>
      <dgm:spPr/>
    </dgm:pt>
    <dgm:pt modelId="{7AA135AD-5C20-4E68-9DFB-CAC25AB6BB78}" type="pres">
      <dgm:prSet presAssocID="{74212345-D1A9-4D77-B401-F7E23071C2A2}" presName="sibTrans" presStyleCnt="0"/>
      <dgm:spPr/>
    </dgm:pt>
    <dgm:pt modelId="{44C59656-FFF6-4FBC-B25B-E8501F248474}" type="pres">
      <dgm:prSet presAssocID="{042807E2-2E4A-4355-96EC-152217ACB136}" presName="compNode" presStyleCnt="0"/>
      <dgm:spPr/>
    </dgm:pt>
    <dgm:pt modelId="{0A8D79F4-5B66-44E6-81BB-2E6452456BD4}" type="pres">
      <dgm:prSet presAssocID="{042807E2-2E4A-4355-96EC-152217ACB136}" presName="bgRect" presStyleLbl="bgShp" presStyleIdx="2" presStyleCnt="3"/>
      <dgm:spPr/>
    </dgm:pt>
    <dgm:pt modelId="{C7F83D9F-E23D-4720-BAAA-DEA270AA86BE}" type="pres">
      <dgm:prSet presAssocID="{042807E2-2E4A-4355-96EC-152217ACB1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05FF63D9-FED8-48C5-B506-B31FCE5EAB80}" type="pres">
      <dgm:prSet presAssocID="{042807E2-2E4A-4355-96EC-152217ACB136}" presName="spaceRect" presStyleCnt="0"/>
      <dgm:spPr/>
    </dgm:pt>
    <dgm:pt modelId="{EB6FD2C7-FE0C-44D8-9DE4-88B4D695EA79}" type="pres">
      <dgm:prSet presAssocID="{042807E2-2E4A-4355-96EC-152217ACB1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55AD49-1892-45EF-A1C6-977AEB539E94}" type="presOf" srcId="{953865D1-4F2B-46F2-AA46-006FE3E6F830}" destId="{99A6F850-165D-4D2B-AB1D-F2CF2441ED57}" srcOrd="0" destOrd="0" presId="urn:microsoft.com/office/officeart/2018/2/layout/IconVerticalSolidList"/>
    <dgm:cxn modelId="{AE77957D-4C55-44C5-BC71-A1C0A3784E71}" type="presOf" srcId="{361C3B72-EE19-4ABF-B2A7-A809378BD540}" destId="{49E52067-2E0A-466A-94BA-DF0E7CD3E43C}" srcOrd="0" destOrd="0" presId="urn:microsoft.com/office/officeart/2018/2/layout/IconVerticalSolidList"/>
    <dgm:cxn modelId="{0AF254A8-CABF-4525-8952-9D101E4D4478}" type="presOf" srcId="{11F85AB5-970D-4F01-BBF4-EE211EDE9736}" destId="{FD1226EA-C849-4FD1-88D5-45E5DF801587}" srcOrd="0" destOrd="0" presId="urn:microsoft.com/office/officeart/2018/2/layout/IconVerticalSolidList"/>
    <dgm:cxn modelId="{E94464AC-8A62-4EA6-BA2E-FE0B04240530}" srcId="{11F85AB5-970D-4F01-BBF4-EE211EDE9736}" destId="{042807E2-2E4A-4355-96EC-152217ACB136}" srcOrd="2" destOrd="0" parTransId="{E9C9CF42-1B31-4DE0-B8DD-52430E116FE0}" sibTransId="{31CB9209-6398-4BE9-8FA1-CFBA2F2E4F09}"/>
    <dgm:cxn modelId="{B1D5BBB1-BF85-47DA-A2E8-E9C817DBB6A3}" srcId="{11F85AB5-970D-4F01-BBF4-EE211EDE9736}" destId="{361C3B72-EE19-4ABF-B2A7-A809378BD540}" srcOrd="0" destOrd="0" parTransId="{52CBBFC7-AB56-4989-BB51-7EBDF82A7A7D}" sibTransId="{5E65289F-B92A-4053-8B39-47433AED2D0B}"/>
    <dgm:cxn modelId="{A1A3C9D3-24A5-4298-9FD9-FDEA470D6C95}" type="presOf" srcId="{042807E2-2E4A-4355-96EC-152217ACB136}" destId="{EB6FD2C7-FE0C-44D8-9DE4-88B4D695EA79}" srcOrd="0" destOrd="0" presId="urn:microsoft.com/office/officeart/2018/2/layout/IconVerticalSolidList"/>
    <dgm:cxn modelId="{E93602F9-F3A3-47A6-B8C0-E261F85332F4}" srcId="{11F85AB5-970D-4F01-BBF4-EE211EDE9736}" destId="{953865D1-4F2B-46F2-AA46-006FE3E6F830}" srcOrd="1" destOrd="0" parTransId="{DD69A04F-8E2A-4C62-A097-FD2C2365B28C}" sibTransId="{74212345-D1A9-4D77-B401-F7E23071C2A2}"/>
    <dgm:cxn modelId="{F1909CB1-8C8C-4202-8A2F-DD1313CA60DD}" type="presParOf" srcId="{FD1226EA-C849-4FD1-88D5-45E5DF801587}" destId="{C3E08D07-7B7A-40CC-9DFD-32B2260DB213}" srcOrd="0" destOrd="0" presId="urn:microsoft.com/office/officeart/2018/2/layout/IconVerticalSolidList"/>
    <dgm:cxn modelId="{556B117F-4EEF-4197-B2A9-4C771401A04E}" type="presParOf" srcId="{C3E08D07-7B7A-40CC-9DFD-32B2260DB213}" destId="{49B72942-846C-4CC6-BDF1-4012907AD997}" srcOrd="0" destOrd="0" presId="urn:microsoft.com/office/officeart/2018/2/layout/IconVerticalSolidList"/>
    <dgm:cxn modelId="{63071E22-56BA-4E47-A78E-B15470F68458}" type="presParOf" srcId="{C3E08D07-7B7A-40CC-9DFD-32B2260DB213}" destId="{9E881821-AE21-48BC-AAF9-CCF0B38C1DA6}" srcOrd="1" destOrd="0" presId="urn:microsoft.com/office/officeart/2018/2/layout/IconVerticalSolidList"/>
    <dgm:cxn modelId="{F88717A1-1BCA-4D79-9DAA-E0EEF2A8FB0C}" type="presParOf" srcId="{C3E08D07-7B7A-40CC-9DFD-32B2260DB213}" destId="{05D614CB-6204-48A4-8C30-A46A94465ACC}" srcOrd="2" destOrd="0" presId="urn:microsoft.com/office/officeart/2018/2/layout/IconVerticalSolidList"/>
    <dgm:cxn modelId="{A34C84FE-CB3F-46D0-9B91-7B4FE81AA9CE}" type="presParOf" srcId="{C3E08D07-7B7A-40CC-9DFD-32B2260DB213}" destId="{49E52067-2E0A-466A-94BA-DF0E7CD3E43C}" srcOrd="3" destOrd="0" presId="urn:microsoft.com/office/officeart/2018/2/layout/IconVerticalSolidList"/>
    <dgm:cxn modelId="{15E03F20-D63E-429A-8629-F21D0547ADAC}" type="presParOf" srcId="{FD1226EA-C849-4FD1-88D5-45E5DF801587}" destId="{2FA18360-B502-434D-A120-309557FF4CDD}" srcOrd="1" destOrd="0" presId="urn:microsoft.com/office/officeart/2018/2/layout/IconVerticalSolidList"/>
    <dgm:cxn modelId="{4C2C3C42-79CA-465C-8B5E-6A5EC3AE68CE}" type="presParOf" srcId="{FD1226EA-C849-4FD1-88D5-45E5DF801587}" destId="{33E609AA-96BB-4AAA-BFB8-C4393BD49FEC}" srcOrd="2" destOrd="0" presId="urn:microsoft.com/office/officeart/2018/2/layout/IconVerticalSolidList"/>
    <dgm:cxn modelId="{2ED0DF2E-415E-47E3-BAD1-63FA2A3F9213}" type="presParOf" srcId="{33E609AA-96BB-4AAA-BFB8-C4393BD49FEC}" destId="{C8731CF8-F481-4989-A9D0-0CA4B1F2FA95}" srcOrd="0" destOrd="0" presId="urn:microsoft.com/office/officeart/2018/2/layout/IconVerticalSolidList"/>
    <dgm:cxn modelId="{41DAB8B0-BDB4-434F-BA3B-95EBD4A29941}" type="presParOf" srcId="{33E609AA-96BB-4AAA-BFB8-C4393BD49FEC}" destId="{9467D380-E4AD-44D4-A3E4-A10E25037004}" srcOrd="1" destOrd="0" presId="urn:microsoft.com/office/officeart/2018/2/layout/IconVerticalSolidList"/>
    <dgm:cxn modelId="{17262675-234B-468B-9AA4-132E4EB1018A}" type="presParOf" srcId="{33E609AA-96BB-4AAA-BFB8-C4393BD49FEC}" destId="{258B93C8-F46B-4B3E-8153-A2C7769136F8}" srcOrd="2" destOrd="0" presId="urn:microsoft.com/office/officeart/2018/2/layout/IconVerticalSolidList"/>
    <dgm:cxn modelId="{62933137-9838-413E-A66A-CE9C84426E4E}" type="presParOf" srcId="{33E609AA-96BB-4AAA-BFB8-C4393BD49FEC}" destId="{99A6F850-165D-4D2B-AB1D-F2CF2441ED57}" srcOrd="3" destOrd="0" presId="urn:microsoft.com/office/officeart/2018/2/layout/IconVerticalSolidList"/>
    <dgm:cxn modelId="{BF8DC597-333C-4566-8226-B3B53837D9CF}" type="presParOf" srcId="{FD1226EA-C849-4FD1-88D5-45E5DF801587}" destId="{7AA135AD-5C20-4E68-9DFB-CAC25AB6BB78}" srcOrd="3" destOrd="0" presId="urn:microsoft.com/office/officeart/2018/2/layout/IconVerticalSolidList"/>
    <dgm:cxn modelId="{7E5F6185-3C79-4478-BA01-9E3A7092D229}" type="presParOf" srcId="{FD1226EA-C849-4FD1-88D5-45E5DF801587}" destId="{44C59656-FFF6-4FBC-B25B-E8501F248474}" srcOrd="4" destOrd="0" presId="urn:microsoft.com/office/officeart/2018/2/layout/IconVerticalSolidList"/>
    <dgm:cxn modelId="{50D0FF34-E286-4D29-B203-EBB50D7BC894}" type="presParOf" srcId="{44C59656-FFF6-4FBC-B25B-E8501F248474}" destId="{0A8D79F4-5B66-44E6-81BB-2E6452456BD4}" srcOrd="0" destOrd="0" presId="urn:microsoft.com/office/officeart/2018/2/layout/IconVerticalSolidList"/>
    <dgm:cxn modelId="{309BD017-6691-4353-BA2A-1C343ACF5450}" type="presParOf" srcId="{44C59656-FFF6-4FBC-B25B-E8501F248474}" destId="{C7F83D9F-E23D-4720-BAAA-DEA270AA86BE}" srcOrd="1" destOrd="0" presId="urn:microsoft.com/office/officeart/2018/2/layout/IconVerticalSolidList"/>
    <dgm:cxn modelId="{CB8E4AB4-5003-43AD-A757-2F3D3400CC8D}" type="presParOf" srcId="{44C59656-FFF6-4FBC-B25B-E8501F248474}" destId="{05FF63D9-FED8-48C5-B506-B31FCE5EAB80}" srcOrd="2" destOrd="0" presId="urn:microsoft.com/office/officeart/2018/2/layout/IconVerticalSolidList"/>
    <dgm:cxn modelId="{3DC0C870-0F87-4D07-B187-54FAC7290FCD}" type="presParOf" srcId="{44C59656-FFF6-4FBC-B25B-E8501F248474}" destId="{EB6FD2C7-FE0C-44D8-9DE4-88B4D695EA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DB434-F54C-448B-AC88-A6B9E378FC91}">
      <dsp:nvSpPr>
        <dsp:cNvPr id="0" name=""/>
        <dsp:cNvSpPr/>
      </dsp:nvSpPr>
      <dsp:spPr>
        <a:xfrm>
          <a:off x="0" y="473"/>
          <a:ext cx="6900512" cy="6511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75EB0-7F2B-424D-B912-B38DE31880D5}">
      <dsp:nvSpPr>
        <dsp:cNvPr id="0" name=""/>
        <dsp:cNvSpPr/>
      </dsp:nvSpPr>
      <dsp:spPr>
        <a:xfrm>
          <a:off x="196987" y="146992"/>
          <a:ext cx="358159" cy="358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7748E-7820-49BF-BA48-902A8556594C}">
      <dsp:nvSpPr>
        <dsp:cNvPr id="0" name=""/>
        <dsp:cNvSpPr/>
      </dsp:nvSpPr>
      <dsp:spPr>
        <a:xfrm>
          <a:off x="752135" y="473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Identificar e aplicar os conceitos fundamentais da lógica proposicional. </a:t>
          </a:r>
          <a:endParaRPr lang="en-US" sz="1400" kern="1200"/>
        </a:p>
      </dsp:txBody>
      <dsp:txXfrm>
        <a:off x="752135" y="473"/>
        <a:ext cx="6148376" cy="651199"/>
      </dsp:txXfrm>
    </dsp:sp>
    <dsp:sp modelId="{42E5EABB-6E0D-4688-B96E-5E6CAD769B5B}">
      <dsp:nvSpPr>
        <dsp:cNvPr id="0" name=""/>
        <dsp:cNvSpPr/>
      </dsp:nvSpPr>
      <dsp:spPr>
        <a:xfrm>
          <a:off x="0" y="814472"/>
          <a:ext cx="6900512" cy="6511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A7C09-7A0E-4B22-88E9-A3B8B7113A4B}">
      <dsp:nvSpPr>
        <dsp:cNvPr id="0" name=""/>
        <dsp:cNvSpPr/>
      </dsp:nvSpPr>
      <dsp:spPr>
        <a:xfrm>
          <a:off x="196987" y="960992"/>
          <a:ext cx="358159" cy="358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DBBF1-F401-4EAE-BA12-3775C726F30A}">
      <dsp:nvSpPr>
        <dsp:cNvPr id="0" name=""/>
        <dsp:cNvSpPr/>
      </dsp:nvSpPr>
      <dsp:spPr>
        <a:xfrm>
          <a:off x="752135" y="814472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Utilizar corretamente os conectivos lógicos (conjunção, disjunção, negação, implicação etc.) na construção de proposições e na formação de argumentos. </a:t>
          </a:r>
          <a:endParaRPr lang="en-US" sz="1400" kern="1200"/>
        </a:p>
      </dsp:txBody>
      <dsp:txXfrm>
        <a:off x="752135" y="814472"/>
        <a:ext cx="6148376" cy="651199"/>
      </dsp:txXfrm>
    </dsp:sp>
    <dsp:sp modelId="{36BB51AE-6CB9-4F14-9BCA-32E146A5B213}">
      <dsp:nvSpPr>
        <dsp:cNvPr id="0" name=""/>
        <dsp:cNvSpPr/>
      </dsp:nvSpPr>
      <dsp:spPr>
        <a:xfrm>
          <a:off x="0" y="1628471"/>
          <a:ext cx="6900512" cy="6511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C605B-F982-4158-9F6F-B67C14F13263}">
      <dsp:nvSpPr>
        <dsp:cNvPr id="0" name=""/>
        <dsp:cNvSpPr/>
      </dsp:nvSpPr>
      <dsp:spPr>
        <a:xfrm>
          <a:off x="196987" y="1774991"/>
          <a:ext cx="358159" cy="358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408AE-8368-45A5-8EA9-04394D8B39F1}">
      <dsp:nvSpPr>
        <dsp:cNvPr id="0" name=""/>
        <dsp:cNvSpPr/>
      </dsp:nvSpPr>
      <dsp:spPr>
        <a:xfrm>
          <a:off x="752135" y="1628471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Realizar a análise e a simplificação de expressões lógicas. </a:t>
          </a:r>
          <a:endParaRPr lang="en-US" sz="1400" kern="1200"/>
        </a:p>
      </dsp:txBody>
      <dsp:txXfrm>
        <a:off x="752135" y="1628471"/>
        <a:ext cx="6148376" cy="651199"/>
      </dsp:txXfrm>
    </dsp:sp>
    <dsp:sp modelId="{E281FDFC-22DA-4608-A9A1-03D015228547}">
      <dsp:nvSpPr>
        <dsp:cNvPr id="0" name=""/>
        <dsp:cNvSpPr/>
      </dsp:nvSpPr>
      <dsp:spPr>
        <a:xfrm>
          <a:off x="0" y="2442470"/>
          <a:ext cx="6900512" cy="6511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DDA77-F4B5-4522-ADAC-C81937DAF341}">
      <dsp:nvSpPr>
        <dsp:cNvPr id="0" name=""/>
        <dsp:cNvSpPr/>
      </dsp:nvSpPr>
      <dsp:spPr>
        <a:xfrm>
          <a:off x="196987" y="2588990"/>
          <a:ext cx="358159" cy="358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76C6B-3258-42AB-BA39-090CB47C5452}">
      <dsp:nvSpPr>
        <dsp:cNvPr id="0" name=""/>
        <dsp:cNvSpPr/>
      </dsp:nvSpPr>
      <dsp:spPr>
        <a:xfrm>
          <a:off x="752135" y="2442470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Aplicar as leis e as regras da lógica proposicional para manipulação e avaliação de proposições. </a:t>
          </a:r>
          <a:endParaRPr lang="en-US" sz="1400" kern="1200"/>
        </a:p>
      </dsp:txBody>
      <dsp:txXfrm>
        <a:off x="752135" y="2442470"/>
        <a:ext cx="6148376" cy="651199"/>
      </dsp:txXfrm>
    </dsp:sp>
    <dsp:sp modelId="{D9260AE7-973F-4CDC-B98E-722367C989AD}">
      <dsp:nvSpPr>
        <dsp:cNvPr id="0" name=""/>
        <dsp:cNvSpPr/>
      </dsp:nvSpPr>
      <dsp:spPr>
        <a:xfrm>
          <a:off x="0" y="3256470"/>
          <a:ext cx="6900512" cy="6511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63B9-C919-48F3-9805-53610B748F30}">
      <dsp:nvSpPr>
        <dsp:cNvPr id="0" name=""/>
        <dsp:cNvSpPr/>
      </dsp:nvSpPr>
      <dsp:spPr>
        <a:xfrm>
          <a:off x="196987" y="3402989"/>
          <a:ext cx="358159" cy="3581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2328A-5D09-43FD-99AE-C7A2E651DAA1}">
      <dsp:nvSpPr>
        <dsp:cNvPr id="0" name=""/>
        <dsp:cNvSpPr/>
      </dsp:nvSpPr>
      <dsp:spPr>
        <a:xfrm>
          <a:off x="752135" y="3256470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Utilizar tabelas verdade para determinar a validade e a satisfatibilidade de argumentos.</a:t>
          </a:r>
          <a:endParaRPr lang="en-US" sz="1400" kern="1200"/>
        </a:p>
      </dsp:txBody>
      <dsp:txXfrm>
        <a:off x="752135" y="3256470"/>
        <a:ext cx="6148376" cy="651199"/>
      </dsp:txXfrm>
    </dsp:sp>
    <dsp:sp modelId="{6F605E13-CEEE-4DC9-8495-588E46056585}">
      <dsp:nvSpPr>
        <dsp:cNvPr id="0" name=""/>
        <dsp:cNvSpPr/>
      </dsp:nvSpPr>
      <dsp:spPr>
        <a:xfrm>
          <a:off x="0" y="4070469"/>
          <a:ext cx="6900512" cy="6511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1A906-A49F-4482-B896-6B377603012B}">
      <dsp:nvSpPr>
        <dsp:cNvPr id="0" name=""/>
        <dsp:cNvSpPr/>
      </dsp:nvSpPr>
      <dsp:spPr>
        <a:xfrm>
          <a:off x="196987" y="4216989"/>
          <a:ext cx="358159" cy="3581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AA4A0-2CD3-4CA8-9E72-8B6179F6DEB5}">
      <dsp:nvSpPr>
        <dsp:cNvPr id="0" name=""/>
        <dsp:cNvSpPr/>
      </dsp:nvSpPr>
      <dsp:spPr>
        <a:xfrm>
          <a:off x="752135" y="4070469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Compreender e aplicar os princípios da lógica de predicados. </a:t>
          </a:r>
          <a:endParaRPr lang="en-US" sz="1400" kern="1200"/>
        </a:p>
      </dsp:txBody>
      <dsp:txXfrm>
        <a:off x="752135" y="4070469"/>
        <a:ext cx="6148376" cy="651199"/>
      </dsp:txXfrm>
    </dsp:sp>
    <dsp:sp modelId="{E2EAA812-F52F-4324-8F16-362A44AF10F5}">
      <dsp:nvSpPr>
        <dsp:cNvPr id="0" name=""/>
        <dsp:cNvSpPr/>
      </dsp:nvSpPr>
      <dsp:spPr>
        <a:xfrm>
          <a:off x="0" y="4884468"/>
          <a:ext cx="6900512" cy="6511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42153-77E1-42EC-8779-693AE24D0A8D}">
      <dsp:nvSpPr>
        <dsp:cNvPr id="0" name=""/>
        <dsp:cNvSpPr/>
      </dsp:nvSpPr>
      <dsp:spPr>
        <a:xfrm>
          <a:off x="196987" y="5030988"/>
          <a:ext cx="358159" cy="3581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129F5-D444-4A92-BB43-E15B1995EFA8}">
      <dsp:nvSpPr>
        <dsp:cNvPr id="0" name=""/>
        <dsp:cNvSpPr/>
      </dsp:nvSpPr>
      <dsp:spPr>
        <a:xfrm>
          <a:off x="752135" y="4884468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Formular e analisar quantificadores (universal e existencial) e suas negações. </a:t>
          </a:r>
          <a:endParaRPr lang="en-US" sz="1400" kern="1200"/>
        </a:p>
      </dsp:txBody>
      <dsp:txXfrm>
        <a:off x="752135" y="4884468"/>
        <a:ext cx="6148376" cy="651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368C0-B194-4F60-8B09-F6678B564CA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27431-9B8D-4980-8CC9-DD915B208488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0" y="675"/>
        <a:ext cx="6900512" cy="790684"/>
      </dsp:txXfrm>
    </dsp:sp>
    <dsp:sp modelId="{80EA7F0D-6072-4B86-9114-A456DE465DE2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4B1CF-41B7-40C4-A867-D82138F4DA72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Utilizar corretamente os símbolos e as regras da lógica de predicados na representação de sentenças e na quantificação de variáveis. </a:t>
          </a:r>
          <a:endParaRPr lang="en-US" sz="1700" kern="1200"/>
        </a:p>
      </dsp:txBody>
      <dsp:txXfrm>
        <a:off x="0" y="791359"/>
        <a:ext cx="6900512" cy="790684"/>
      </dsp:txXfrm>
    </dsp:sp>
    <dsp:sp modelId="{6E325E84-F2A0-4FD3-8C0A-B47230D47B9C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5F21F-6C82-4FF3-BD92-3B6A6EA63C2B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Realizar a interpretação e a avaliação de fórmulas da lógica de predicados. </a:t>
          </a:r>
          <a:endParaRPr lang="en-US" sz="1700" kern="1200"/>
        </a:p>
      </dsp:txBody>
      <dsp:txXfrm>
        <a:off x="0" y="1582044"/>
        <a:ext cx="6900512" cy="790684"/>
      </dsp:txXfrm>
    </dsp:sp>
    <dsp:sp modelId="{57F3F041-4B3A-4185-BD9F-3CDA75943627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A8E7B-E020-4621-A0E1-A16656EEAD0A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Aplicar técnicas de demonstração e dedução lógica para construir argumentos válidos.</a:t>
          </a:r>
          <a:endParaRPr lang="en-US" sz="1700" kern="1200"/>
        </a:p>
      </dsp:txBody>
      <dsp:txXfrm>
        <a:off x="0" y="2372728"/>
        <a:ext cx="6900512" cy="790684"/>
      </dsp:txXfrm>
    </dsp:sp>
    <dsp:sp modelId="{EC2D1560-A2F7-458D-80AF-BC57BC0E7442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B2BFD-6D85-498F-9403-AB081CC580D1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Utilizar as noções de equivalência lógica e teoremas lógicos na resolução de problemas. </a:t>
          </a:r>
          <a:endParaRPr lang="en-US" sz="1700" kern="1200"/>
        </a:p>
      </dsp:txBody>
      <dsp:txXfrm>
        <a:off x="0" y="3163412"/>
        <a:ext cx="6900512" cy="790684"/>
      </dsp:txXfrm>
    </dsp:sp>
    <dsp:sp modelId="{778C5713-58B8-4E4A-8855-291A40F03482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0766C-5312-4BD1-B1AB-3EDC1ABAEDEE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Aplicar os conceitos de lógica matemática na formulação e na análise de problemas em ciência de dados. </a:t>
          </a:r>
          <a:endParaRPr lang="en-US" sz="1700" kern="1200"/>
        </a:p>
      </dsp:txBody>
      <dsp:txXfrm>
        <a:off x="0" y="3954096"/>
        <a:ext cx="6900512" cy="790684"/>
      </dsp:txXfrm>
    </dsp:sp>
    <dsp:sp modelId="{1BAC4BC2-468A-4F66-8837-00E8E1C636DB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4EC17-C478-44B6-88D8-816A9D5919D7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Utilizar a lógica matemática como ferramenta para o raciocínio crítico e a tomada de decisões em contextos de análise de dados.</a:t>
          </a:r>
          <a:endParaRPr lang="en-US" sz="1700" kern="1200"/>
        </a:p>
      </dsp:txBody>
      <dsp:txXfrm>
        <a:off x="0" y="4744781"/>
        <a:ext cx="6900512" cy="790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05AC2-F21F-4094-B610-6DE1A9323D00}">
      <dsp:nvSpPr>
        <dsp:cNvPr id="0" name=""/>
        <dsp:cNvSpPr/>
      </dsp:nvSpPr>
      <dsp:spPr>
        <a:xfrm>
          <a:off x="0" y="16632"/>
          <a:ext cx="6291714" cy="13030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/>
            <a:t>MÉDIA FINAL = P1+P2+P3</a:t>
          </a:r>
          <a:endParaRPr lang="en-US" sz="3600" b="1" kern="1200" dirty="0"/>
        </a:p>
      </dsp:txBody>
      <dsp:txXfrm>
        <a:off x="63611" y="80243"/>
        <a:ext cx="6164492" cy="1175865"/>
      </dsp:txXfrm>
    </dsp:sp>
    <dsp:sp modelId="{7C8C7F57-A701-4B1B-8C83-2FCEE0A67942}">
      <dsp:nvSpPr>
        <dsp:cNvPr id="0" name=""/>
        <dsp:cNvSpPr/>
      </dsp:nvSpPr>
      <dsp:spPr>
        <a:xfrm>
          <a:off x="0" y="1414759"/>
          <a:ext cx="6291714" cy="1303087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P1 = 1°Avaliação = 3 pontos;</a:t>
          </a:r>
          <a:endParaRPr lang="en-US" sz="3300" kern="1200"/>
        </a:p>
      </dsp:txBody>
      <dsp:txXfrm>
        <a:off x="63611" y="1478370"/>
        <a:ext cx="6164492" cy="1175865"/>
      </dsp:txXfrm>
    </dsp:sp>
    <dsp:sp modelId="{FF77139A-0B8C-4799-857C-B60782925E10}">
      <dsp:nvSpPr>
        <dsp:cNvPr id="0" name=""/>
        <dsp:cNvSpPr/>
      </dsp:nvSpPr>
      <dsp:spPr>
        <a:xfrm>
          <a:off x="0" y="2812887"/>
          <a:ext cx="6291714" cy="1303087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P2 = 2°Avaliação = 3 pontos;</a:t>
          </a:r>
          <a:endParaRPr lang="en-US" sz="3300" kern="1200"/>
        </a:p>
      </dsp:txBody>
      <dsp:txXfrm>
        <a:off x="63611" y="2876498"/>
        <a:ext cx="6164492" cy="1175865"/>
      </dsp:txXfrm>
    </dsp:sp>
    <dsp:sp modelId="{50183DD1-9EEB-4E37-9F27-9B8541CEA961}">
      <dsp:nvSpPr>
        <dsp:cNvPr id="0" name=""/>
        <dsp:cNvSpPr/>
      </dsp:nvSpPr>
      <dsp:spPr>
        <a:xfrm>
          <a:off x="0" y="4211015"/>
          <a:ext cx="6291714" cy="1303087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P3 = Atividades individuais ou em grupos = 4 pontos.</a:t>
          </a:r>
          <a:endParaRPr lang="en-US" sz="3300" kern="1200" dirty="0"/>
        </a:p>
      </dsp:txBody>
      <dsp:txXfrm>
        <a:off x="63611" y="4274626"/>
        <a:ext cx="6164492" cy="1175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72942-846C-4CC6-BDF1-4012907AD99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81821-AE21-48BC-AAF9-CCF0B38C1DA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52067-2E0A-466A-94BA-DF0E7CD3E43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Lógica Proposicional</a:t>
          </a:r>
          <a:r>
            <a:rPr lang="pt-BR" sz="2000" kern="1200"/>
            <a:t>: Trata de proposições e conectivos (e.g., ∧, ∨, ¬, →). Exemplo: Modelar condições em queries SQL como "SELECT * WHERE vendas &gt; 1000 AND cliente = 'VIP'".</a:t>
          </a:r>
          <a:endParaRPr lang="en-US" sz="2000" kern="1200"/>
        </a:p>
      </dsp:txBody>
      <dsp:txXfrm>
        <a:off x="1435590" y="531"/>
        <a:ext cx="9080009" cy="1242935"/>
      </dsp:txXfrm>
    </dsp:sp>
    <dsp:sp modelId="{C8731CF8-F481-4989-A9D0-0CA4B1F2FA9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7D380-E4AD-44D4-A3E4-A10E2503700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F850-165D-4D2B-AB1D-F2CF2441ED5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Lógica de Predicados</a:t>
          </a:r>
          <a:r>
            <a:rPr lang="pt-BR" sz="2000" kern="1200"/>
            <a:t>: Estende a proposicional com quantificadores (∀, "para todo"; ∃, "existe"), permitindo expressar relações complexas, como "Para todo cliente x, se x é VIP, então x recebe desconto".</a:t>
          </a:r>
          <a:endParaRPr lang="en-US" sz="2000" kern="1200"/>
        </a:p>
      </dsp:txBody>
      <dsp:txXfrm>
        <a:off x="1435590" y="1554201"/>
        <a:ext cx="9080009" cy="1242935"/>
      </dsp:txXfrm>
    </dsp:sp>
    <dsp:sp modelId="{0A8D79F4-5B66-44E6-81BB-2E6452456BD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83D9F-E23D-4720-BAAA-DEA270AA86B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FD2C7-FE0C-44D8-9DE4-88B4D695EA7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Tabelas-Verdade</a:t>
          </a:r>
          <a:r>
            <a:rPr lang="pt-BR" sz="2000" kern="1200"/>
            <a:t>: Ferramentas para avaliar validade e satisfatibilidade de expressões lógicas, úteis em validação de regras de negócios.</a:t>
          </a:r>
          <a:endParaRPr lang="en-US" sz="20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7DE09-E245-EC07-047D-8DF7E3E43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5557B7-BEB2-9A5C-9547-CBBB6A7A6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1626F8-F306-168B-B138-53E5418C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5D7E79-4403-B52C-0C34-72291C94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66BA55-3545-C066-5E3B-0B1B27DA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66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1E69F-FF24-C5CA-7F95-F9052E01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524C1B-3E2E-12E6-D5E9-352BEC50D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6E603-48FB-FF0E-2877-1384821B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7A2EFB-6862-EF37-0ACA-7125BA11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668F21-0C6B-07E9-D6EC-D3A590E9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4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54EB04-AEA1-6B12-1FA4-265301150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ABAF14-F71F-53B1-2520-47680770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2DE588-1F86-6FC0-1D07-2A786403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83C148-15A5-D0DD-4A8B-CE348106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1F0555-C514-5D9B-3BFB-D4F22F01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3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4F14E-9B70-6A94-29B6-B4F1947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5F67E2-122D-CFA5-3E97-3B108D62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D4FC49-A43C-CC03-32F3-D2B612BC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C487B-D82A-B38F-C57E-E17B6C59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CE2572-3EB4-89FF-417C-AEFF1E12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26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E4DB2-A53C-1E41-A57D-4AA8B6B7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8A006-B8FF-D24D-7F85-AA4F3CA9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14C339-292C-BB0C-574B-D4D00F8A0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4ACFE6-F177-10A1-2D1B-9BD2CDB0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D42BF-4187-A5CF-FF4A-33E9D104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F2A5E-B34E-A218-EBD9-223DFAD7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F6136E-0B5C-91AE-3069-303D24247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F76C76-EF88-BC76-AAFE-64517838D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50363B-3AA9-39F7-F04C-292CF245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6E8DE6-C113-18C9-71A8-76427BF6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9CE073-3C1C-52A1-72E9-10D8F466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48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1A607-D46B-F2DA-2E8F-F484B962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38687A-00C5-47F0-E796-228580C46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88D227-33B2-B83B-3CB9-48ABBF77E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CF1ABB-DC4A-BC7F-50DD-78FDF6347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9B6D77-E77E-024A-B15A-16E68FF5F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247563-A02A-C0E9-5C22-6A6D164E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9151D6-F869-B472-3E23-F07CDC81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2D01A66-802E-418E-28E6-28D9EDDA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84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20B7A-09FC-709C-9E1E-0E5E612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8E9D15-0BD5-6078-125C-539C8C4D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F40665-FB25-B734-8779-01DDA64C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495575C-6C0F-0924-426A-EC11A3DD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41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79E6ADC-1FF9-7294-A03C-C4AB3010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FF3D68-9CA9-5F69-419D-21583EDE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9B3E19-F632-C85D-1C3F-F8207633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1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F29A2-C634-BD1A-5667-A06EB953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C632C-889C-4593-DA96-E3B359CA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1E8F99-8422-146B-2B22-536B93746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AA0911-6A8B-7540-49C6-871BC0D3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720447-1EF3-7B87-5095-C326E62D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A88586-0C38-8E91-815D-D951FC86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10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608C-7FCA-836A-5581-C354837A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2C5FE1-050E-41CB-C799-B587FB459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A4EA06-B29A-3789-7379-A9CD2D8A2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2EB3E8-BFA6-FC92-48D3-199EFE25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ED959D-B450-9C3B-24C1-0D9A258F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2439F0-5A16-0DAB-4EA1-FC12074A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7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F10ECF-41AB-3676-5F84-67CC01E4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B29043-03EC-30F9-B407-96F61C0A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ECCF5D-9CE4-DF34-7E4C-687AF1C73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1499C6-D1E1-4FB8-AFA2-7BE3ADB23195}" type="datetimeFigureOut">
              <a:rPr lang="pt-BR" smtClean="0"/>
              <a:t>11/08/2025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72E961-F889-4B69-75B2-06B47A427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B2F65-4896-EAC8-BAA8-897FB8C30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4C5D6-048F-495E-89F6-42FFBC9416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23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Alfinetes fixados em uma superfície branca e conectando um fio preto">
            <a:extLst>
              <a:ext uri="{FF2B5EF4-FFF2-40B4-BE49-F238E27FC236}">
                <a16:creationId xmlns:a16="http://schemas.microsoft.com/office/drawing/2014/main" id="{412EFFB1-76FF-C9C1-3F29-43FD772C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1" r="7336" b="-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C8F3A8-4C00-AE86-6113-CB71980E4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/>
              <a:t>Lógica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167959-41CD-C9D6-31C5-928A41523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pt-BR" sz="3200" dirty="0"/>
              <a:t>Introdução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5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400803-0136-65FA-83E6-93E7CD4A3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239" y="2271252"/>
            <a:ext cx="5788201" cy="3905711"/>
          </a:xfrm>
        </p:spPr>
        <p:txBody>
          <a:bodyPr>
            <a:normAutofit fontScale="92500"/>
          </a:bodyPr>
          <a:lstStyle/>
          <a:p>
            <a:pPr algn="ctr"/>
            <a:r>
              <a:rPr lang="pt-BR" sz="3600" dirty="0"/>
              <a:t>A lógica aristotélica era bastante rígida, mas permaneceu quase inalterada até o século XVI. Esse primeiro período é também conhecido como Período Aristotélico, o que mostra a influência das ideias de Aristóteles.</a:t>
            </a:r>
          </a:p>
        </p:txBody>
      </p:sp>
      <p:pic>
        <p:nvPicPr>
          <p:cNvPr id="4098" name="Picture 2" descr="Aristóteles – Wikipédia, a enciclopédia livre">
            <a:extLst>
              <a:ext uri="{FF2B5EF4-FFF2-40B4-BE49-F238E27FC236}">
                <a16:creationId xmlns:a16="http://schemas.microsoft.com/office/drawing/2014/main" id="{D387EF62-A523-79AE-EBB5-2C95A5561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6" b="32315"/>
          <a:stretch/>
        </p:blipFill>
        <p:spPr bwMode="auto">
          <a:xfrm>
            <a:off x="6300561" y="2465294"/>
            <a:ext cx="5174504" cy="371166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0D6783-0F00-EB14-261D-9CDF854D5861}"/>
              </a:ext>
            </a:extLst>
          </p:cNvPr>
          <p:cNvSpPr txBox="1"/>
          <p:nvPr/>
        </p:nvSpPr>
        <p:spPr>
          <a:xfrm>
            <a:off x="1087694" y="681037"/>
            <a:ext cx="6098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FF0000"/>
                </a:solidFill>
              </a:rPr>
              <a:t>As raízes da Lógica</a:t>
            </a:r>
            <a:endParaRPr lang="pt-B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FE27-B2B3-BA50-631B-4244880F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676580" cy="71323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As raízes da Lógica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C168FB-2C74-1FF8-E8F0-4957FC77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5690" y="1830769"/>
            <a:ext cx="10884309" cy="1362113"/>
          </a:xfrm>
        </p:spPr>
        <p:txBody>
          <a:bodyPr>
            <a:norm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Alguns autores, entre eles Abar (2004), costumam dividir o estudo da Lógica em Lógica Indutiva, útil no estudo da teoria da probabilidade; e Lógica Dedutiva. Esta pode ser dividida em: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C3D7B6-3F8A-28B4-5240-51420DCC54C3}"/>
              </a:ext>
            </a:extLst>
          </p:cNvPr>
          <p:cNvSpPr txBox="1"/>
          <p:nvPr/>
        </p:nvSpPr>
        <p:spPr>
          <a:xfrm>
            <a:off x="0" y="3192882"/>
            <a:ext cx="120789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LÓGICA CLÁSSICA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considerada como o núcleo da lógica dedutiva. é regida basicamente pelos princípios da identidade, da contradição e do terceiro excluído. 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LÓGICAS COMPLEMENTARES DA CLÁSSICA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complementam de algum modo a Lógica Clássica, estendendo o seu domínio. Como exemplo temos lógicas modais,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deônticas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epistêmicas, etc. 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LÓGICAS NÃO-CLÁSSICAS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caracterizadas por derrogarem algum ou alguns dos princípios da Lógica Clássica. Exemplos: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paracompletas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e intuicionistas (derrogam o princípio do terceiro excluído); paraconsistentes (derrogam o princípio da contradição); não-aléticas (derrogam o princípio do terceiro excluído e o da contradição);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nãoreflexivas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(derrogam o princípio da identidade); probabilísticas, polivalentes,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fuzzy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210947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E0630-28A0-8371-EBEC-D29FF18B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pPr algn="ctr"/>
            <a:r>
              <a:rPr lang="pt-BR" sz="5400" dirty="0"/>
              <a:t>Lógica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C63C3-1D9C-D839-9316-6167A4240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484" y="2153265"/>
            <a:ext cx="4979209" cy="4023698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A linguagem da Lógica Matemática é um recurso para estudar e compreender a lógica de nossa linguagem natural</a:t>
            </a:r>
            <a:r>
              <a:rPr lang="pt-BR" sz="2400" dirty="0"/>
              <a:t>.</a:t>
            </a:r>
          </a:p>
        </p:txBody>
      </p:sp>
      <p:pic>
        <p:nvPicPr>
          <p:cNvPr id="5" name="Imagem 4" descr="Uma imagem contendo luz, grande, aceso, perto&#10;&#10;Descrição gerada automaticamente">
            <a:extLst>
              <a:ext uri="{FF2B5EF4-FFF2-40B4-BE49-F238E27FC236}">
                <a16:creationId xmlns:a16="http://schemas.microsoft.com/office/drawing/2014/main" id="{671261B8-ED96-3B51-DC4D-23B9CA30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45061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5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4D35E-754E-D73B-FDB4-419AF09D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253729" cy="1664208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D5EDFE-119E-D7F0-E50A-EDDB5354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6545"/>
            <a:ext cx="6583680" cy="4173534"/>
          </a:xfrm>
        </p:spPr>
        <p:txBody>
          <a:bodyPr anchor="ctr">
            <a:normAutofit/>
          </a:bodyPr>
          <a:lstStyle/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 provável que você nem se dê conta, mas a lógica está presente na vida de todas as pessoas, todos os dias, praticamente todo o tempo.</a:t>
            </a:r>
          </a:p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Quando usamos o raciocínio para tomar uma decisão, buscamos sempre a saída mais lógica, ou seja, a opção que nos pareça ser a mais adequada para resolver um problema ou atingir um objetivo, não é mesmo?</a:t>
            </a:r>
          </a:p>
          <a:p>
            <a:endParaRPr lang="pt-BR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F86E30-6FB7-A57D-DEBD-5BAF7A69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2" y="2470243"/>
            <a:ext cx="5334197" cy="36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vião de papel amarelo voando na direção oposta de vários aviões de papel cinzas">
            <a:extLst>
              <a:ext uri="{FF2B5EF4-FFF2-40B4-BE49-F238E27FC236}">
                <a16:creationId xmlns:a16="http://schemas.microsoft.com/office/drawing/2014/main" id="{E42E9D8D-45A9-1C75-C69F-823EAE3A7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2" r="3462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C470A7-3CF5-5420-2802-7DB7987C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196" y="21637"/>
            <a:ext cx="6641595" cy="1559301"/>
          </a:xfrm>
        </p:spPr>
        <p:txBody>
          <a:bodyPr>
            <a:normAutofit/>
          </a:bodyPr>
          <a:lstStyle/>
          <a:p>
            <a:pPr algn="ctr"/>
            <a:r>
              <a:rPr lang="pt-BR" sz="4000" b="1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CF0EAB-8713-5155-9370-B894A6590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8" y="1389888"/>
            <a:ext cx="6781802" cy="5468113"/>
          </a:xfrm>
        </p:spPr>
        <p:txBody>
          <a:bodyPr anchor="ctr">
            <a:normAutofit/>
          </a:bodyPr>
          <a:lstStyle/>
          <a:p>
            <a:r>
              <a:rPr lang="pt-BR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Quando vamos a algum lugar pela primeira vez, pensamos sobre qual seria o melhor caminho a fazer e também sobre qual seria a melhor forma de transporte (avião, ônibus, carro, metrô, trem, navio, helicóptero, bicicleta, a pé etc.) para chegarmos ao destino desejado.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2125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13EBF-4CB1-76EA-0642-FDFA5147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vião de papel amarelo voando na direção oposta de vários aviões de papel cinzas">
            <a:extLst>
              <a:ext uri="{FF2B5EF4-FFF2-40B4-BE49-F238E27FC236}">
                <a16:creationId xmlns:a16="http://schemas.microsoft.com/office/drawing/2014/main" id="{E8AE77F5-E3BB-7344-6C16-FCF8E6E6A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2" r="34629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6143AF-B26A-14E6-D928-8C0F48E8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196" y="21637"/>
            <a:ext cx="6641595" cy="1559301"/>
          </a:xfrm>
        </p:spPr>
        <p:txBody>
          <a:bodyPr>
            <a:normAutofit/>
          </a:bodyPr>
          <a:lstStyle/>
          <a:p>
            <a:pPr algn="ctr"/>
            <a:r>
              <a:rPr lang="pt-BR" sz="4000" b="1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75FF1-13BE-F8A1-78BC-EB093B511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8" y="1389888"/>
            <a:ext cx="6781802" cy="5468113"/>
          </a:xfrm>
        </p:spPr>
        <p:txBody>
          <a:bodyPr anchor="ctr">
            <a:normAutofit/>
          </a:bodyPr>
          <a:lstStyle/>
          <a:p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Frente a tantas possibilidades, procuramos a melhor opção a depender da nossa necessidade, afinal de contas podemos escolher o meio de transporte mais rápido (que poderá ser o mais caro), a opção de locomoção mais barata (que poderá ser a mais demorada) ou aquela que nos possibilite curtir mais o passeio, e assim por diante.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Ao usarmos o raciocínio para buscar a melhor solução para um problema ou uma situação, exercitamos a lógica.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Interessante, não?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4146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0A8DE1-53F3-5663-748F-72B5D2047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11"/>
          <a:stretch/>
        </p:blipFill>
        <p:spPr bwMode="auto">
          <a:xfrm>
            <a:off x="-1" y="-2"/>
            <a:ext cx="54101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86085B-8BFC-626B-A7F0-A0BD11FE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352" y="394139"/>
            <a:ext cx="6385034" cy="1570848"/>
          </a:xfrm>
        </p:spPr>
        <p:txBody>
          <a:bodyPr>
            <a:normAutofit/>
          </a:bodyPr>
          <a:lstStyle/>
          <a:p>
            <a:r>
              <a:rPr lang="pt-BR" sz="4000" b="0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2EAF0-543B-C299-5E77-7CCB8C56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8" y="1481329"/>
            <a:ext cx="6781802" cy="5376672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Lógica é, antes de tudo, uma área da Filosofia que se dedica a refletir sobre as diferentes formas de raciocinar.</a:t>
            </a:r>
          </a:p>
          <a:p>
            <a:pPr algn="just"/>
            <a:r>
              <a:rPr lang="pt-BR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Assim sendo, a Lógica se propõe a pensar sobre modos rigorosos de desenvolver o raciocínio em busca da melhor maneira de pensar ou fazer algo. Em outras palavras, a </a:t>
            </a:r>
            <a:r>
              <a:rPr lang="pt-BR" sz="2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Lógica define o encadeamento de ações mais coerentes para chegar a um objetivo</a:t>
            </a:r>
            <a:r>
              <a:rPr lang="pt-BR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t-BR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Vamos pensar mais um pouco sobre tudo isso?</a:t>
            </a:r>
          </a:p>
          <a:p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40042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48518-3C0F-CE87-7F3F-979A2EC4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6857797" cy="1708242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10DC2E-FC2C-7FD0-42E1-14134E186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7356"/>
            <a:ext cx="6857797" cy="4542723"/>
          </a:xfrm>
        </p:spPr>
        <p:txBody>
          <a:bodyPr anchor="ctr">
            <a:normAutofit/>
          </a:bodyPr>
          <a:lstStyle/>
          <a:p>
            <a:pPr algn="ctr"/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 tal pensarmos em um exemplo prático?</a:t>
            </a:r>
          </a:p>
          <a:p>
            <a:pPr algn="ctr"/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computador é uma inovação tecnológica que surgiu no século XX para ajudar o homem a calcular mais rapidamente. Como ele foi feito para ajudar a raciocinar em menor tempo e com maior eficiência, podemos afirmar que sua invenção é fruto da Lógica (assim como a maioria das inovações tecnológicas) e que é a lógica que orienta o seu funcionamento (uma vez que a Matemática se baseia em princípios lógicos).</a:t>
            </a:r>
          </a:p>
          <a:p>
            <a:endParaRPr lang="pt-BR" sz="1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7CD76D4-BDE1-6081-7FD8-4B590E34E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0" r="3052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54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7976-6580-8686-E9A3-41F9297C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46A5D-7404-EDB3-2CED-1F060885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886"/>
            <a:ext cx="6857797" cy="1708242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i="0" dirty="0"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Lógica Nossa de Cada Dia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EC911E-6FF6-A30C-6AC4-FB98AD3F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20240"/>
            <a:ext cx="6095997" cy="4319839"/>
          </a:xfrm>
        </p:spPr>
        <p:txBody>
          <a:bodyPr anchor="ctr">
            <a:normAutofit/>
          </a:bodyPr>
          <a:lstStyle/>
          <a:p>
            <a:pPr algn="ctr"/>
            <a:r>
              <a:rPr lang="pt-BR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outras palavras, o computador é uma invenção lógica que funciona a partir de uma sequência de instruções ou comandos, e que, para ser eficiente, deve ser programado logicamente, isto é, codificado por meio de elementos e atributos de programação.</a:t>
            </a:r>
          </a:p>
          <a:p>
            <a:endParaRPr lang="pt-BR" sz="1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9AE5007-32E3-DBDF-2FCA-EC10B6D44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0" r="3052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0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8FBFEA-07C2-9869-490A-8E3BE44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Conceito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C57E2-7B51-E7B3-1DB4-587F52C7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911799" cy="509422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Lógica é a ciência que estuda os princípios do raciocínio correto e da argumentação válida. Ela se concentra na estrutura e validade dos argumentos, independentemente de seu conteúdo, fornecendo ferramentas para avaliar se conclusões seguem corretamente de premissas. Em termos simples, lógica é o estudo de como pensar de forma clara, consistente e sistemática, distinguindo argumentos válidos (estruturalmente corretos) de inválidos, e verdadeiros (factualmente corretos) de falsos.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4397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5B9F81-A94F-87AA-2D36-53B29376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/>
              <a:t>Objetivos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Espaço Reservado para Conteúdo 2">
            <a:extLst>
              <a:ext uri="{FF2B5EF4-FFF2-40B4-BE49-F238E27FC236}">
                <a16:creationId xmlns:a16="http://schemas.microsoft.com/office/drawing/2014/main" id="{6DD56822-DE7A-95A6-FB99-E698B4751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50393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12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C169E-5A72-B776-7D34-E16E1268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58" y="350196"/>
            <a:ext cx="5817475" cy="1624520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dirty="0"/>
              <a:t>Características principais</a:t>
            </a:r>
            <a:endParaRPr lang="pt-BR" sz="37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4F8E2-630C-5E61-C0A6-37935111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59" y="1517904"/>
            <a:ext cx="5817475" cy="5193792"/>
          </a:xfrm>
        </p:spPr>
        <p:txBody>
          <a:bodyPr anchor="ctr">
            <a:normAutofit fontScale="92500" lnSpcReduction="20000"/>
          </a:bodyPr>
          <a:lstStyle/>
          <a:p>
            <a:r>
              <a:rPr lang="pt-BR" b="1" dirty="0"/>
              <a:t>Proposições</a:t>
            </a:r>
            <a:r>
              <a:rPr lang="pt-BR" dirty="0"/>
              <a:t>: Declarações que podem ser verdadeiras (V) ou falsas (F), como "A venda excedeu R$1M".</a:t>
            </a:r>
          </a:p>
          <a:p>
            <a:r>
              <a:rPr lang="pt-BR" b="1" dirty="0"/>
              <a:t>Conectivos lógicos</a:t>
            </a:r>
            <a:r>
              <a:rPr lang="pt-BR" dirty="0"/>
              <a:t>: Operadores como conjunção (e), disjunção (ou), negação (não), implicação (se... então), que combinam proposições.</a:t>
            </a:r>
          </a:p>
          <a:p>
            <a:r>
              <a:rPr lang="pt-BR" b="1" dirty="0"/>
              <a:t>Argumentos</a:t>
            </a:r>
            <a:r>
              <a:rPr lang="pt-BR" dirty="0"/>
              <a:t>: Conjuntos de premissas que levam a uma conclusão, avaliados por validade (estrutura) e verdade (conteúdo).</a:t>
            </a:r>
          </a:p>
          <a:p>
            <a:r>
              <a:rPr lang="pt-BR" b="1" dirty="0"/>
              <a:t>Aplicações</a:t>
            </a:r>
            <a:r>
              <a:rPr lang="pt-BR" dirty="0"/>
              <a:t>: Usada em filosofia, matemática, ciência da computação, e áreas como ciência de dados para estruturar decisões e análises.</a:t>
            </a:r>
            <a:endParaRPr lang="pt-B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6843A3-A3EA-82E4-05E1-FBB275DBF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" r="2229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35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211363-6953-D02D-5415-AA9ED26F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  <a:effectLst/>
              </a:rPr>
              <a:t>Exemplo: 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706D8A-12EA-1ACA-304E-0898E3B1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pt-BR" dirty="0">
                <a:effectLst/>
              </a:rPr>
              <a:t>No contexto de negócios, a lógica ajuda a avaliar: "Se o cliente é VIP (p) e a compra excede R$500 (q), então oferecer desconto (r)." A validade desse argumento depende da estrutura lógica, não dos fatos específicos.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46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7BD4CD-ECF5-F969-C1AF-E439E522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pt-BR" sz="4800">
                <a:effectLst/>
              </a:rPr>
              <a:t>Lógica Computacional </a:t>
            </a:r>
            <a:endParaRPr lang="pt-BR" sz="48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5E9DCA-0D4D-2932-203A-AAB06F42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pt-BR" sz="2400" dirty="0">
                <a:effectLst/>
              </a:rPr>
              <a:t>É uma subárea da lógica aplicada à ciência da computação, que utiliza princípios lógicos para modelar, analisar e resolver problemas em sistemas computacionais. Ela combina lógica matemática com ferramentas computacionais para formalizar raciocínio, projetar algoritmos e verificar sistemas. É essencial em áreas como inteligência artificial, ciência de dados, verificação de software e bancos de dados.</a:t>
            </a:r>
          </a:p>
          <a:p>
            <a:endParaRPr lang="pt-BR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4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1">
            <a:extLst>
              <a:ext uri="{FF2B5EF4-FFF2-40B4-BE49-F238E27FC236}">
                <a16:creationId xmlns:a16="http://schemas.microsoft.com/office/drawing/2014/main" id="{76D5E8A1-3425-F9F7-62B1-E4B7ACFFD1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BC29289-A5F8-C429-1DEC-D90B40BE15D4}"/>
              </a:ext>
            </a:extLst>
          </p:cNvPr>
          <p:cNvSpPr txBox="1"/>
          <p:nvPr/>
        </p:nvSpPr>
        <p:spPr>
          <a:xfrm>
            <a:off x="2427732" y="681037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Componentes principais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80716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3CB4E-814D-35F4-2390-8C4132A0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 b="1"/>
              <a:t>Diferença Principal</a:t>
            </a:r>
            <a:endParaRPr lang="pt-BR" sz="3200"/>
          </a:p>
        </p:txBody>
      </p:sp>
      <p:pic>
        <p:nvPicPr>
          <p:cNvPr id="5" name="Picture 4" descr="Tachinhas de várias cores conectadas por um fio preto">
            <a:extLst>
              <a:ext uri="{FF2B5EF4-FFF2-40B4-BE49-F238E27FC236}">
                <a16:creationId xmlns:a16="http://schemas.microsoft.com/office/drawing/2014/main" id="{C988A1B3-8D8E-3C92-7F54-2E4464C7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5" r="46027" b="-1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4BF1B9-BA03-1445-C3F6-62DAF973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 b="1" dirty="0"/>
              <a:t>Lógica</a:t>
            </a:r>
            <a:r>
              <a:rPr lang="pt-BR" sz="2000" dirty="0"/>
              <a:t>: Conceito amplo, focado em princípios gerais de raciocínio, aplicável em diversas áreas.</a:t>
            </a:r>
          </a:p>
          <a:p>
            <a:r>
              <a:rPr lang="pt-BR" sz="2000" b="1" dirty="0"/>
              <a:t>Lógica Computacional</a:t>
            </a:r>
            <a:r>
              <a:rPr lang="pt-BR" sz="2000" dirty="0"/>
              <a:t>: Aplicação específica da lógica na computação, com ênfase em formalização, automação e resolução de problemas em sistemas digitais, como em ciência de dados, onde é usada para estruturar análises e decisões baseadas em dados.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171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11A5A-5A3A-8CD2-CA85-8AF47912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 b="1"/>
              <a:t>Relevância para Ciência de Dados</a:t>
            </a:r>
            <a:endParaRPr lang="pt-BR" sz="3200"/>
          </a:p>
        </p:txBody>
      </p:sp>
      <p:pic>
        <p:nvPicPr>
          <p:cNvPr id="5" name="Picture 4" descr="Gráfico financeiro digital">
            <a:extLst>
              <a:ext uri="{FF2B5EF4-FFF2-40B4-BE49-F238E27FC236}">
                <a16:creationId xmlns:a16="http://schemas.microsoft.com/office/drawing/2014/main" id="{4C85F956-A38B-EB88-7AD7-619D7338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18" r="21232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52B7E4-90A1-AB7E-7287-2ABAE474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>
                <a:effectLst/>
              </a:rPr>
              <a:t>Na ciência de dados para negócios, a lógica computacional é crucial para:</a:t>
            </a:r>
          </a:p>
          <a:p>
            <a:r>
              <a:rPr lang="pt-BR" sz="2000"/>
              <a:t>Estruturar queries lógicas em bancos de dados (SQL).</a:t>
            </a:r>
          </a:p>
          <a:p>
            <a:r>
              <a:rPr lang="pt-BR" sz="2000"/>
              <a:t>Desenvolver algoritmos de decisão em modelos preditivos.</a:t>
            </a:r>
          </a:p>
          <a:p>
            <a:r>
              <a:rPr lang="pt-BR" sz="2000"/>
              <a:t>Garantir consistência e validade em sistemas automatizados, como chatbots ou detecção de anomalias.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147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484A7B-668C-2DE2-8CA2-DA0D8D4F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pt-BR" sz="4000">
                <a:effectLst/>
              </a:rPr>
              <a:t>Exemplo: </a:t>
            </a:r>
            <a:endParaRPr lang="pt-BR" sz="40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096288-E1AE-592D-7E01-A6A3892D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pt-BR" sz="3200" dirty="0">
                <a:effectLst/>
              </a:rPr>
              <a:t>Um analista usa lógica para modelar "Se o cliente tem score de crédito alto → Aprovar empréstimo" e verifica sua validade com tabelas-verdade, garantindo decisões consistentes em sistemas automatizados.</a:t>
            </a:r>
          </a:p>
          <a:p>
            <a:endParaRPr lang="pt-BR" sz="2000" dirty="0"/>
          </a:p>
        </p:txBody>
      </p:sp>
      <p:pic>
        <p:nvPicPr>
          <p:cNvPr id="5" name="Picture 4" descr="Mesa com itens de produtividade">
            <a:extLst>
              <a:ext uri="{FF2B5EF4-FFF2-40B4-BE49-F238E27FC236}">
                <a16:creationId xmlns:a16="http://schemas.microsoft.com/office/drawing/2014/main" id="{99CFC46C-DD10-2E83-D3E8-60802041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06" r="16457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18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FFB9A-3D55-32B7-7EBD-EE4DD5CCB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01584A-E6F7-A286-9603-045BBAAD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/>
              <a:t>Objetivos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2BEC786-8272-334C-EB46-F44BEA48C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145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905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5CB639-45A0-3F04-6513-08BF095F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Ementa	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B641E9-63DC-AE67-7039-16143D05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386" y="591344"/>
            <a:ext cx="7336155" cy="5947568"/>
          </a:xfrm>
        </p:spPr>
        <p:txBody>
          <a:bodyPr anchor="ctr">
            <a:normAutofit fontScale="92500" lnSpcReduction="10000"/>
          </a:bodyPr>
          <a:lstStyle/>
          <a:p>
            <a:pPr marL="457200" indent="-457200">
              <a:buFont typeface="+mj-lt"/>
              <a:buAutoNum type="alphaLcPeriod"/>
            </a:pPr>
            <a:r>
              <a:rPr lang="pt-BR" sz="2400" dirty="0"/>
              <a:t>Conceitos fundamentais da lógica proposicional, como conectivos lógicos (conjunção, disjunção, negação, implicação etc.) e sua aplicação na construção de proposições e argumentos;</a:t>
            </a:r>
          </a:p>
          <a:p>
            <a:pPr marL="457200" indent="-457200">
              <a:buFont typeface="+mj-lt"/>
              <a:buAutoNum type="alphaLcPeriod"/>
            </a:pPr>
            <a:r>
              <a:rPr lang="pt-BR" sz="2400" dirty="0"/>
              <a:t>Análise e simplificação de expressões lógicas, leis e regras da lógica proposicional para manipulação e avaliação de proposições, </a:t>
            </a:r>
          </a:p>
          <a:p>
            <a:pPr marL="457200" indent="-457200">
              <a:buFont typeface="+mj-lt"/>
              <a:buAutoNum type="alphaLcPeriod"/>
            </a:pPr>
            <a:r>
              <a:rPr lang="pt-BR" sz="2400" dirty="0"/>
              <a:t>Utilização de tabelas verdade para determinar a validade e satisfatibilidade de argumentos. </a:t>
            </a:r>
          </a:p>
          <a:p>
            <a:pPr marL="457200" indent="-457200">
              <a:buFont typeface="+mj-lt"/>
              <a:buAutoNum type="alphaLcPeriod"/>
            </a:pPr>
            <a:r>
              <a:rPr lang="pt-BR" sz="2400" dirty="0"/>
              <a:t>Princípios da lógica de predicados, incluindo a formulação e análise de quantificadores (universal e existencial) e suas negações. </a:t>
            </a:r>
          </a:p>
          <a:p>
            <a:pPr marL="457200" indent="-457200">
              <a:buFont typeface="+mj-lt"/>
              <a:buAutoNum type="alphaLcPeriod"/>
            </a:pPr>
            <a:r>
              <a:rPr lang="pt-BR" sz="2400" dirty="0"/>
              <a:t>Interpretação e avaliação de fórmulas da lógica de predicados, bem como técnicas de demonstração e dedução lógica para construir argumentos válidos. </a:t>
            </a:r>
          </a:p>
          <a:p>
            <a:pPr marL="457200" indent="-457200">
              <a:buFont typeface="+mj-lt"/>
              <a:buAutoNum type="alphaLcPeriod"/>
            </a:pPr>
            <a:r>
              <a:rPr lang="pt-BR" sz="2400" dirty="0"/>
              <a:t>Aplicação prática da lógica matemática na ciência de dados, utilizando conceitos como equivalência lógica e teoremas lógicos na resolução de problemas.</a:t>
            </a:r>
            <a:br>
              <a:rPr lang="pt-BR" sz="1800" dirty="0"/>
            </a:br>
            <a:r>
              <a:rPr lang="pt-BR" sz="1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7107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BA026A-8933-2581-AB61-049895CB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Critério de Avaliação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C22C063-DC5D-D1EC-3B2B-82F1069FB2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83788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81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EFA44-059D-D50F-CDCC-73D3DAA5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Bibliografia Básica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ABFDCA-CA90-656F-C312-496E698BA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4486275"/>
          </a:xfrm>
        </p:spPr>
        <p:txBody>
          <a:bodyPr/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GERSTING, Judith L. Fundamentos matemáticos para a Ciência da Computação. 7 ed. Rio de Janeiro: LTC, 2016. ISBN: 978-85-2163-259-7;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BISPO, Carlos Alberto F.; CASTANHEIRA, Luiz B.; SOUZA FILHO, Oswaldo Melo. Introdução à lógica matemática. São Paulo: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Cengage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2011. ISBN: 978-85-2211-126-8;</a:t>
            </a:r>
          </a:p>
          <a:p>
            <a:pPr marL="0" indent="0" algn="just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ALENCAR FILHO, Edgard de. Iniciação à lógica matemática. 21 ed. São Paulo: Nobel, 2017. ISBN: 978-85-2130-403-6.</a:t>
            </a:r>
          </a:p>
        </p:txBody>
      </p:sp>
    </p:spTree>
    <p:extLst>
      <p:ext uri="{BB962C8B-B14F-4D97-AF65-F5344CB8AC3E}">
        <p14:creationId xmlns:p14="http://schemas.microsoft.com/office/powerpoint/2010/main" val="40044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ACA8-3321-AB53-D27E-FDCA1022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pt-BR" sz="400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977030-FF2C-9269-3C14-162E629D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28" y="1225296"/>
            <a:ext cx="6499068" cy="528250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tópico, vamos apresentar os temas Lógica e Raciocínio Lógico, relacionando-os aos conceitos de sequência e de instruções em lógica.</a:t>
            </a:r>
          </a:p>
          <a:p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Conteúdos: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Definição de Lógica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Diferenciação entre Lógica e Lógica de Programação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Instruções em Lógica</a:t>
            </a:r>
            <a:endParaRPr lang="pt-BR" sz="1400" b="0" i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6ACA5827-499B-C4B9-9686-45274846B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/>
          <a:stretch/>
        </p:blipFill>
        <p:spPr>
          <a:xfrm>
            <a:off x="6698145" y="676655"/>
            <a:ext cx="5500680" cy="61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4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695FE-3DDE-7522-F81D-9E516CC6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pPr algn="ctr"/>
            <a:r>
              <a:rPr lang="pt-BR" sz="4400" b="1" dirty="0"/>
              <a:t>As raízes da 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886E42-8951-550D-2A4C-BD6A632A0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715914"/>
            <a:ext cx="12192000" cy="4867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dirty="0"/>
              <a:t>As raízes da Lógica encontram-se na antiga Grécia, com as concepções de alguns filósofos, entre eles Sócrates e Platão. Entretanto, no sentido mais geral da palavra, o estudo da Lógica remonta ao século IV a.C. e teve início com Aristóteles (384 – 322 a.C.), filósofo de </a:t>
            </a:r>
            <a:r>
              <a:rPr lang="pt-BR" sz="3600" dirty="0" err="1"/>
              <a:t>Estagira</a:t>
            </a:r>
            <a:r>
              <a:rPr lang="pt-BR" sz="3600" dirty="0"/>
              <a:t> (hoje </a:t>
            </a:r>
            <a:r>
              <a:rPr lang="pt-BR" sz="3600" dirty="0" err="1"/>
              <a:t>Estavo</a:t>
            </a:r>
            <a:r>
              <a:rPr lang="pt-BR" sz="3600" dirty="0"/>
              <a:t>), na Macedônia</a:t>
            </a:r>
            <a:r>
              <a:rPr lang="pt-BR" sz="2800" dirty="0"/>
              <a:t>. </a:t>
            </a:r>
          </a:p>
        </p:txBody>
      </p:sp>
      <p:pic>
        <p:nvPicPr>
          <p:cNvPr id="2050" name="Picture 2" descr="Credit: Universal Images Group via Getty Images/Bildagentur-online">
            <a:extLst>
              <a:ext uri="{FF2B5EF4-FFF2-40B4-BE49-F238E27FC236}">
                <a16:creationId xmlns:a16="http://schemas.microsoft.com/office/drawing/2014/main" id="{BD6AE08E-AC1D-9F2D-FC2B-F754B28D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r="8059" b="-2"/>
          <a:stretch/>
        </p:blipFill>
        <p:spPr bwMode="auto">
          <a:xfrm>
            <a:off x="8606283" y="4488835"/>
            <a:ext cx="2600496" cy="230728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Ancient Greece Gif,Aristotelian Gif,Aristotelian Tradition. Gif,Aristotle Gif,Classical Period Gif,Greek Gif,Peripatetic School Gif,Philosopher Gif,Philosophy Gif,Polymath Gif">
            <a:extLst>
              <a:ext uri="{FF2B5EF4-FFF2-40B4-BE49-F238E27FC236}">
                <a16:creationId xmlns:a16="http://schemas.microsoft.com/office/drawing/2014/main" id="{36283B34-EA66-DE9D-8531-6DF130A2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0" y="4379794"/>
            <a:ext cx="3917212" cy="220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9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E5404-05FE-7C21-AC0D-A9473BD8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b="1" dirty="0"/>
              <a:t>As raízes da Lógica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B69C0-E746-CE2E-493D-8C3D507DE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8457"/>
            <a:ext cx="7272997" cy="502954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Ele criou a ciência da Lógica baseada na Teoria do Silogismo (certa forma de argumento válido) e suas principais contribuições foram reunidas em uma obra denominada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Organun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que significa Instrumento da Ciência. Dentre essas contribuições, destacamos: </a:t>
            </a:r>
          </a:p>
          <a:p>
            <a:pPr marL="457200" indent="-457200" algn="ctr">
              <a:lnSpc>
                <a:spcPct val="90000"/>
              </a:lnSpc>
              <a:buFont typeface="+mj-lt"/>
              <a:buAutoNum type="alphaLcParenR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 separação da validade formal do pensamento e do discurso da sua verdade material; </a:t>
            </a:r>
          </a:p>
          <a:p>
            <a:pPr marL="457200" indent="-457200" algn="ctr">
              <a:lnSpc>
                <a:spcPct val="90000"/>
              </a:lnSpc>
              <a:buFont typeface="+mj-lt"/>
              <a:buAutoNum type="alphaLcParenR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 criação de termos fundamentais para analisar a lógica do discurso: Válido, Não Válido, Contraditório, Universal, Particular</a:t>
            </a:r>
          </a:p>
        </p:txBody>
      </p:sp>
      <p:pic>
        <p:nvPicPr>
          <p:cNvPr id="3074" name="Picture 2" descr="Lógica: o que é, surgimento, tipos de lógica - Mundo Educação">
            <a:extLst>
              <a:ext uri="{FF2B5EF4-FFF2-40B4-BE49-F238E27FC236}">
                <a16:creationId xmlns:a16="http://schemas.microsoft.com/office/drawing/2014/main" id="{5D0FBCD0-6E91-788E-FDE4-2AFF6929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775" y="1828456"/>
            <a:ext cx="3472079" cy="231761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7F3CD92-58E9-85D6-1733-645637FCD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99" y="4349375"/>
            <a:ext cx="3090149" cy="23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0C1ABC62A77F408CCCD3E2FA81569F" ma:contentTypeVersion="0" ma:contentTypeDescription="Crie um novo documento." ma:contentTypeScope="" ma:versionID="f7cd2a366015a3fc93f448ac580c45f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E096B6-512C-4AAB-8F15-CEEEBC402B51}"/>
</file>

<file path=customXml/itemProps2.xml><?xml version="1.0" encoding="utf-8"?>
<ds:datastoreItem xmlns:ds="http://schemas.openxmlformats.org/officeDocument/2006/customXml" ds:itemID="{488FBFFB-DEF8-4474-B3E3-6B16BB20440B}"/>
</file>

<file path=customXml/itemProps3.xml><?xml version="1.0" encoding="utf-8"?>
<ds:datastoreItem xmlns:ds="http://schemas.openxmlformats.org/officeDocument/2006/customXml" ds:itemID="{07513AD3-460E-4920-A744-F510B67747E3}"/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1881</Words>
  <Application>Microsoft Office PowerPoint</Application>
  <PresentationFormat>Widescreen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Open Sans</vt:lpstr>
      <vt:lpstr>Tema do Office</vt:lpstr>
      <vt:lpstr>Lógica Computacional</vt:lpstr>
      <vt:lpstr>Objetivos</vt:lpstr>
      <vt:lpstr>Objetivos</vt:lpstr>
      <vt:lpstr>Ementa </vt:lpstr>
      <vt:lpstr>Critério de Avaliação</vt:lpstr>
      <vt:lpstr>Bibliografia Básica </vt:lpstr>
      <vt:lpstr>Introdução</vt:lpstr>
      <vt:lpstr>As raízes da Lógica</vt:lpstr>
      <vt:lpstr>As raízes da Lógica</vt:lpstr>
      <vt:lpstr>Apresentação do PowerPoint</vt:lpstr>
      <vt:lpstr>As raízes da Lógica</vt:lpstr>
      <vt:lpstr>Lógica</vt:lpstr>
      <vt:lpstr>Lógica Nossa de Cada Dia</vt:lpstr>
      <vt:lpstr>Lógica Nossa de Cada Dia</vt:lpstr>
      <vt:lpstr>Lógica Nossa de Cada Dia</vt:lpstr>
      <vt:lpstr>Lógica Nossa de Cada Dia</vt:lpstr>
      <vt:lpstr>Lógica Nossa de Cada Dia</vt:lpstr>
      <vt:lpstr>Lógica Nossa de Cada Dia</vt:lpstr>
      <vt:lpstr>Conceito</vt:lpstr>
      <vt:lpstr>Características principais</vt:lpstr>
      <vt:lpstr>Exemplo: </vt:lpstr>
      <vt:lpstr>Lógica Computacional </vt:lpstr>
      <vt:lpstr>Apresentação do PowerPoint</vt:lpstr>
      <vt:lpstr>Diferença Principal</vt:lpstr>
      <vt:lpstr>Relevância para Ciência de Dados</vt:lpstr>
      <vt:lpstr>Exemplo: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Mestre Odirlei Amaro Ferreira</dc:creator>
  <cp:lastModifiedBy>Mestre Odirlei Amaro Ferreira</cp:lastModifiedBy>
  <cp:revision>17</cp:revision>
  <dcterms:created xsi:type="dcterms:W3CDTF">2025-08-11T17:52:46Z</dcterms:created>
  <dcterms:modified xsi:type="dcterms:W3CDTF">2025-08-12T00:53:02Z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0x010100500C1ABC62A77F408CCCD3E2FA81569F</vt:lpwstr>
  </property>
</Properties>
</file>